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83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5" r:id="rId12"/>
    <p:sldId id="373" r:id="rId13"/>
    <p:sldId id="384" r:id="rId14"/>
    <p:sldId id="374" r:id="rId15"/>
    <p:sldId id="379" r:id="rId16"/>
    <p:sldId id="376" r:id="rId17"/>
    <p:sldId id="377" r:id="rId18"/>
    <p:sldId id="378" r:id="rId19"/>
    <p:sldId id="380" r:id="rId20"/>
    <p:sldId id="381" r:id="rId21"/>
    <p:sldId id="382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33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6.png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7.png"/><Relationship Id="rId4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gif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6" imgW="3797280" imgH="1104840" progId="Equation.DSMT4">
                  <p:embed/>
                </p:oleObj>
              </mc:Choice>
              <mc:Fallback>
                <p:oleObj name="Equation" r:id="rId6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</a:t>
            </a: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6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2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C9B3320-DD91-47E2-8A0B-BE5E2D6C2C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0"/>
            <a:ext cx="9144000" cy="636814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9853" y="4787284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0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5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0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7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8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1/27/2020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2020 --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5" name="Equation" r:id="rId6" imgW="2425680" imgH="1498320" progId="Equation.DSMT4">
                  <p:embed/>
                </p:oleObj>
              </mc:Choice>
              <mc:Fallback>
                <p:oleObj name="Equation" r:id="rId6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12668</TotalTime>
  <Words>611</Words>
  <Application>Microsoft Office PowerPoint</Application>
  <PresentationFormat>On-screen Show (4:3)</PresentationFormat>
  <Paragraphs>149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646</cp:revision>
  <cp:lastPrinted>2019-01-28T02:51:25Z</cp:lastPrinted>
  <dcterms:created xsi:type="dcterms:W3CDTF">2012-01-10T18:32:24Z</dcterms:created>
  <dcterms:modified xsi:type="dcterms:W3CDTF">2020-01-25T18:06:41Z</dcterms:modified>
</cp:coreProperties>
</file>