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96" r:id="rId2"/>
    <p:sldId id="299" r:id="rId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7" d="100"/>
          <a:sy n="77" d="100"/>
        </p:scale>
        <p:origin x="9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1/24/2020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2020 --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9296"/>
            <a:ext cx="9144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12-12:50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5: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2800" b="1" dirty="0">
                <a:solidFill>
                  <a:srgbClr val="DA32AA"/>
                </a:solidFill>
              </a:rPr>
              <a:t>Reading: Chapter 1 &amp; 2 in JDJ</a:t>
            </a:r>
          </a:p>
          <a:p>
            <a:pPr marL="457200" lvl="2">
              <a:spcBef>
                <a:spcPct val="50000"/>
              </a:spcBef>
            </a:pPr>
            <a:r>
              <a:rPr lang="en-US" sz="2800" b="1" dirty="0">
                <a:solidFill>
                  <a:srgbClr val="DA32AA"/>
                </a:solidFill>
              </a:rPr>
              <a:t>Introduction to numerical methods 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rgbClr val="DA32AA"/>
                </a:solidFill>
              </a:rPr>
              <a:t>Finite difference methods with 2-dimensional example (Section 1.13 of your textbook)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rgbClr val="DA32AA"/>
                </a:solidFill>
              </a:rPr>
              <a:t>Finite element methods with 2-dimensional example (Section 2.12 of your textbook)</a:t>
            </a:r>
            <a:br>
              <a:rPr lang="en-US" sz="2800" b="1" dirty="0">
                <a:solidFill>
                  <a:srgbClr val="DA32AA"/>
                </a:solidFill>
              </a:rPr>
            </a:br>
            <a:endParaRPr lang="en-US" sz="2800" b="1" dirty="0">
              <a:solidFill>
                <a:srgbClr val="DA32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30E361E-9184-4ABB-967E-1D3239846B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6" y="175133"/>
            <a:ext cx="9144000" cy="6307707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26774" y="4876800"/>
            <a:ext cx="86106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13155</TotalTime>
  <Words>71</Words>
  <Application>Microsoft Office PowerPoint</Application>
  <PresentationFormat>On-screen Show (4:3)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744</cp:revision>
  <cp:lastPrinted>2019-01-25T09:03:40Z</cp:lastPrinted>
  <dcterms:created xsi:type="dcterms:W3CDTF">2012-01-10T18:32:24Z</dcterms:created>
  <dcterms:modified xsi:type="dcterms:W3CDTF">2020-01-22T16:37:49Z</dcterms:modified>
</cp:coreProperties>
</file>