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82" r:id="rId3"/>
    <p:sldId id="356" r:id="rId4"/>
    <p:sldId id="357" r:id="rId5"/>
    <p:sldId id="358" r:id="rId6"/>
    <p:sldId id="359" r:id="rId7"/>
    <p:sldId id="360" r:id="rId8"/>
    <p:sldId id="361" r:id="rId9"/>
    <p:sldId id="362" r:id="rId10"/>
    <p:sldId id="363" r:id="rId11"/>
    <p:sldId id="383" r:id="rId12"/>
    <p:sldId id="364" r:id="rId13"/>
    <p:sldId id="365" r:id="rId14"/>
    <p:sldId id="381" r:id="rId15"/>
    <p:sldId id="367" r:id="rId16"/>
    <p:sldId id="368" r:id="rId17"/>
    <p:sldId id="369" r:id="rId18"/>
    <p:sldId id="370" r:id="rId19"/>
    <p:sldId id="371" r:id="rId20"/>
    <p:sldId id="372" r:id="rId21"/>
    <p:sldId id="373" r:id="rId22"/>
    <p:sldId id="384" r:id="rId23"/>
    <p:sldId id="374" r:id="rId24"/>
    <p:sldId id="375" r:id="rId25"/>
    <p:sldId id="376" r:id="rId26"/>
    <p:sldId id="377" r:id="rId27"/>
    <p:sldId id="378" r:id="rId28"/>
    <p:sldId id="379" r:id="rId29"/>
    <p:sldId id="380"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190" y="6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4/6/2020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698528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973227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636946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04/06/2020</a:t>
            </a:r>
            <a:endParaRPr lang="en-US" dirty="0"/>
          </a:p>
        </p:txBody>
      </p:sp>
      <p:sp>
        <p:nvSpPr>
          <p:cNvPr id="5" name="Footer Placeholder 4"/>
          <p:cNvSpPr>
            <a:spLocks noGrp="1"/>
          </p:cNvSpPr>
          <p:nvPr>
            <p:ph type="ftr" sz="quarter" idx="11"/>
          </p:nvPr>
        </p:nvSpPr>
        <p:spPr/>
        <p:txBody>
          <a:bodyPr/>
          <a:lstStyle/>
          <a:p>
            <a:r>
              <a:rPr lang="en-US"/>
              <a:t>PHY 712  Spring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04/06/2020</a:t>
            </a:r>
            <a:endParaRPr lang="en-US" dirty="0"/>
          </a:p>
        </p:txBody>
      </p:sp>
      <p:sp>
        <p:nvSpPr>
          <p:cNvPr id="5" name="Footer Placeholder 4"/>
          <p:cNvSpPr>
            <a:spLocks noGrp="1"/>
          </p:cNvSpPr>
          <p:nvPr>
            <p:ph type="ftr" sz="quarter" idx="11"/>
          </p:nvPr>
        </p:nvSpPr>
        <p:spPr/>
        <p:txBody>
          <a:bodyPr/>
          <a:lstStyle/>
          <a:p>
            <a:r>
              <a:rPr lang="en-US"/>
              <a:t>PHY 712  Spring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04/06/2020</a:t>
            </a:r>
            <a:endParaRPr lang="en-US" dirty="0"/>
          </a:p>
        </p:txBody>
      </p:sp>
      <p:sp>
        <p:nvSpPr>
          <p:cNvPr id="5" name="Footer Placeholder 4"/>
          <p:cNvSpPr>
            <a:spLocks noGrp="1"/>
          </p:cNvSpPr>
          <p:nvPr>
            <p:ph type="ftr" sz="quarter" idx="11"/>
          </p:nvPr>
        </p:nvSpPr>
        <p:spPr/>
        <p:txBody>
          <a:bodyPr/>
          <a:lstStyle/>
          <a:p>
            <a:r>
              <a:rPr lang="en-US"/>
              <a:t>PHY 712  Spring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04/06/2020</a:t>
            </a:r>
            <a:endParaRPr lang="en-US" dirty="0"/>
          </a:p>
        </p:txBody>
      </p:sp>
      <p:sp>
        <p:nvSpPr>
          <p:cNvPr id="5" name="Footer Placeholder 4"/>
          <p:cNvSpPr>
            <a:spLocks noGrp="1"/>
          </p:cNvSpPr>
          <p:nvPr>
            <p:ph type="ftr" sz="quarter" idx="11"/>
          </p:nvPr>
        </p:nvSpPr>
        <p:spPr/>
        <p:txBody>
          <a:bodyPr/>
          <a:lstStyle/>
          <a:p>
            <a:r>
              <a:rPr lang="en-US"/>
              <a:t>PHY 712  Spring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04/06/2020</a:t>
            </a:r>
            <a:endParaRPr lang="en-US" dirty="0"/>
          </a:p>
        </p:txBody>
      </p:sp>
      <p:sp>
        <p:nvSpPr>
          <p:cNvPr id="5" name="Footer Placeholder 4"/>
          <p:cNvSpPr>
            <a:spLocks noGrp="1"/>
          </p:cNvSpPr>
          <p:nvPr>
            <p:ph type="ftr" sz="quarter" idx="11"/>
          </p:nvPr>
        </p:nvSpPr>
        <p:spPr/>
        <p:txBody>
          <a:bodyPr/>
          <a:lstStyle/>
          <a:p>
            <a:r>
              <a:rPr lang="en-US"/>
              <a:t>PHY 712  Spring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04/06/2020</a:t>
            </a:r>
            <a:endParaRPr lang="en-US" dirty="0"/>
          </a:p>
        </p:txBody>
      </p:sp>
      <p:sp>
        <p:nvSpPr>
          <p:cNvPr id="6" name="Footer Placeholder 5"/>
          <p:cNvSpPr>
            <a:spLocks noGrp="1"/>
          </p:cNvSpPr>
          <p:nvPr>
            <p:ph type="ftr" sz="quarter" idx="11"/>
          </p:nvPr>
        </p:nvSpPr>
        <p:spPr/>
        <p:txBody>
          <a:bodyPr/>
          <a:lstStyle/>
          <a:p>
            <a:r>
              <a:rPr lang="en-US"/>
              <a:t>PHY 712  Spring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04/06/2020</a:t>
            </a:r>
            <a:endParaRPr lang="en-US" dirty="0"/>
          </a:p>
        </p:txBody>
      </p:sp>
      <p:sp>
        <p:nvSpPr>
          <p:cNvPr id="8" name="Footer Placeholder 7"/>
          <p:cNvSpPr>
            <a:spLocks noGrp="1"/>
          </p:cNvSpPr>
          <p:nvPr>
            <p:ph type="ftr" sz="quarter" idx="11"/>
          </p:nvPr>
        </p:nvSpPr>
        <p:spPr/>
        <p:txBody>
          <a:bodyPr/>
          <a:lstStyle/>
          <a:p>
            <a:r>
              <a:rPr lang="en-US"/>
              <a:t>PHY 712  Spring 2020 --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04/06/2020</a:t>
            </a:r>
            <a:endParaRPr lang="en-US" dirty="0"/>
          </a:p>
        </p:txBody>
      </p:sp>
      <p:sp>
        <p:nvSpPr>
          <p:cNvPr id="4" name="Footer Placeholder 3"/>
          <p:cNvSpPr>
            <a:spLocks noGrp="1"/>
          </p:cNvSpPr>
          <p:nvPr>
            <p:ph type="ftr" sz="quarter" idx="11"/>
          </p:nvPr>
        </p:nvSpPr>
        <p:spPr/>
        <p:txBody>
          <a:bodyPr/>
          <a:lstStyle/>
          <a:p>
            <a:r>
              <a:rPr lang="en-US"/>
              <a:t>PHY 712  Spring 2020 --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04/06/2020</a:t>
            </a:r>
            <a:endParaRPr lang="en-US" dirty="0"/>
          </a:p>
        </p:txBody>
      </p:sp>
      <p:sp>
        <p:nvSpPr>
          <p:cNvPr id="6" name="Footer Placeholder 5"/>
          <p:cNvSpPr>
            <a:spLocks noGrp="1"/>
          </p:cNvSpPr>
          <p:nvPr>
            <p:ph type="ftr" sz="quarter" idx="11"/>
          </p:nvPr>
        </p:nvSpPr>
        <p:spPr/>
        <p:txBody>
          <a:bodyPr/>
          <a:lstStyle/>
          <a:p>
            <a:r>
              <a:rPr lang="en-US"/>
              <a:t>PHY 712  Spring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04/06/2020</a:t>
            </a:r>
            <a:endParaRPr lang="en-US" dirty="0"/>
          </a:p>
        </p:txBody>
      </p:sp>
      <p:sp>
        <p:nvSpPr>
          <p:cNvPr id="6" name="Footer Placeholder 5"/>
          <p:cNvSpPr>
            <a:spLocks noGrp="1"/>
          </p:cNvSpPr>
          <p:nvPr>
            <p:ph type="ftr" sz="quarter" idx="11"/>
          </p:nvPr>
        </p:nvSpPr>
        <p:spPr/>
        <p:txBody>
          <a:bodyPr/>
          <a:lstStyle/>
          <a:p>
            <a:r>
              <a:rPr lang="en-US"/>
              <a:t>PHY 712  Spring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 Id="rId9" Type="http://schemas.openxmlformats.org/officeDocument/2006/relationships/image" Target="../media/image15.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2.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notesSlide" Target="../notesSlides/notesSlide15.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7.png"/><Relationship Id="rId5" Type="http://schemas.openxmlformats.org/officeDocument/2006/relationships/image" Target="../media/image24.wmf"/><Relationship Id="rId10" Type="http://schemas.openxmlformats.org/officeDocument/2006/relationships/image" Target="../media/image26.wmf"/><Relationship Id="rId4" Type="http://schemas.openxmlformats.org/officeDocument/2006/relationships/oleObject" Target="../embeddings/oleObject19.bin"/><Relationship Id="rId9"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8.wmf"/><Relationship Id="rId4" Type="http://schemas.openxmlformats.org/officeDocument/2006/relationships/oleObject" Target="../embeddings/oleObject22.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9.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0.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1.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hyperlink" Target="http://www-history.mcs.st-andrews.ac.uk/Biographies/Parseval.html" TargetMode="External"/><Relationship Id="rId5" Type="http://schemas.openxmlformats.org/officeDocument/2006/relationships/image" Target="../media/image32.wmf"/><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3.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4.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0.bin"/><Relationship Id="rId5" Type="http://schemas.openxmlformats.org/officeDocument/2006/relationships/image" Target="../media/image35.wmf"/><Relationship Id="rId4" Type="http://schemas.openxmlformats.org/officeDocument/2006/relationships/oleObject" Target="../embeddings/oleObject2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7.wmf"/><Relationship Id="rId4"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33.bin"/><Relationship Id="rId5" Type="http://schemas.openxmlformats.org/officeDocument/2006/relationships/image" Target="../media/image38.wmf"/><Relationship Id="rId4" Type="http://schemas.openxmlformats.org/officeDocument/2006/relationships/oleObject" Target="../embeddings/oleObject32.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35.bin"/><Relationship Id="rId5" Type="http://schemas.openxmlformats.org/officeDocument/2006/relationships/image" Target="../media/image40.wmf"/><Relationship Id="rId4" Type="http://schemas.openxmlformats.org/officeDocument/2006/relationships/oleObject" Target="../embeddings/oleObject34.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37.bin"/><Relationship Id="rId5" Type="http://schemas.openxmlformats.org/officeDocument/2006/relationships/image" Target="../media/image42.wmf"/><Relationship Id="rId4" Type="http://schemas.openxmlformats.org/officeDocument/2006/relationships/oleObject" Target="../embeddings/oleObject36.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44.wmf"/><Relationship Id="rId4" Type="http://schemas.openxmlformats.org/officeDocument/2006/relationships/oleObject" Target="../embeddings/oleObject38.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46.wmf"/><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40.bin"/><Relationship Id="rId5" Type="http://schemas.openxmlformats.org/officeDocument/2006/relationships/image" Target="../media/image45.wmf"/><Relationship Id="rId4" Type="http://schemas.openxmlformats.org/officeDocument/2006/relationships/oleObject" Target="../embeddings/oleObject3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52400"/>
            <a:ext cx="9144000" cy="6001643"/>
          </a:xfrm>
          <a:prstGeom prst="rect">
            <a:avLst/>
          </a:prstGeom>
          <a:noFill/>
          <a:ln>
            <a:noFill/>
          </a:ln>
        </p:spPr>
        <p:txBody>
          <a:bodyPr wrap="square" rtlCol="0">
            <a:spAutoFit/>
          </a:bodyPr>
          <a:lstStyle/>
          <a:p>
            <a:pPr algn="ctr"/>
            <a:r>
              <a:rPr lang="en-US" sz="3200" b="1" dirty="0"/>
              <a:t>PHY 712 Electrodynamics</a:t>
            </a:r>
          </a:p>
          <a:p>
            <a:pPr algn="ctr"/>
            <a:r>
              <a:rPr lang="en-US" sz="24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27:</a:t>
            </a:r>
            <a:endParaRPr lang="en-US" sz="3200" b="1" dirty="0">
              <a:solidFill>
                <a:schemeClr val="folHlink"/>
              </a:solidFill>
            </a:endParaRPr>
          </a:p>
          <a:p>
            <a:pPr marL="457200" lvl="2" algn="ctr">
              <a:spcBef>
                <a:spcPct val="50000"/>
              </a:spcBef>
            </a:pPr>
            <a:r>
              <a:rPr lang="en-US" sz="3200" b="1" dirty="0">
                <a:solidFill>
                  <a:schemeClr val="folHlink"/>
                </a:solidFill>
              </a:rPr>
              <a:t>Continue reading Chap. 14 – </a:t>
            </a:r>
          </a:p>
          <a:p>
            <a:pPr marL="457200" lvl="2" algn="ctr">
              <a:spcBef>
                <a:spcPct val="50000"/>
              </a:spcBef>
            </a:pPr>
            <a:r>
              <a:rPr lang="en-US" sz="3200" b="1" dirty="0">
                <a:solidFill>
                  <a:schemeClr val="folHlink"/>
                </a:solidFill>
              </a:rPr>
              <a:t>Radiation by moving charges</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spid="_x0000_s8393" name="Equation" r:id="rId4" imgW="2895480" imgH="799920" progId="Equation.DSMT4">
                  <p:embed/>
                </p:oleObj>
              </mc:Choice>
              <mc:Fallback>
                <p:oleObj name="Equation" r:id="rId4" imgW="2895480" imgH="799920" progId="Equation.DSMT4">
                  <p:embed/>
                  <p:pic>
                    <p:nvPicPr>
                      <p:cNvPr id="0" name="Object 5"/>
                      <p:cNvPicPr>
                        <a:picLocks noChangeAspect="1" noChangeArrowheads="1"/>
                      </p:cNvPicPr>
                      <p:nvPr/>
                    </p:nvPicPr>
                    <p:blipFill>
                      <a:blip r:embed="rId5"/>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850324509"/>
              </p:ext>
            </p:extLst>
          </p:nvPr>
        </p:nvGraphicFramePr>
        <p:xfrm>
          <a:off x="1381125" y="3756025"/>
          <a:ext cx="6381750" cy="1160463"/>
        </p:xfrm>
        <a:graphic>
          <a:graphicData uri="http://schemas.openxmlformats.org/presentationml/2006/ole">
            <mc:AlternateContent xmlns:mc="http://schemas.openxmlformats.org/markup-compatibility/2006">
              <mc:Choice xmlns:v="urn:schemas-microsoft-com:vml" Requires="v">
                <p:oleObj spid="_x0000_s8394" name="Equation" r:id="rId6" imgW="3632040" imgH="660240" progId="Equation.DSMT4">
                  <p:embed/>
                </p:oleObj>
              </mc:Choice>
              <mc:Fallback>
                <p:oleObj name="Equation" r:id="rId6" imgW="3632040" imgH="660240" progId="Equation.DSMT4">
                  <p:embed/>
                  <p:pic>
                    <p:nvPicPr>
                      <p:cNvPr id="0" name="Object 5"/>
                      <p:cNvPicPr>
                        <a:picLocks noChangeAspect="1" noChangeArrowheads="1"/>
                      </p:cNvPicPr>
                      <p:nvPr/>
                    </p:nvPicPr>
                    <p:blipFill>
                      <a:blip r:embed="rId7"/>
                      <a:srcRect/>
                      <a:stretch>
                        <a:fillRect/>
                      </a:stretch>
                    </p:blipFill>
                    <p:spPr bwMode="auto">
                      <a:xfrm>
                        <a:off x="1381125" y="3756025"/>
                        <a:ext cx="6381750"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spid="_x0000_s8395" name="Equation" r:id="rId8" imgW="2527200" imgH="799920" progId="Equation.DSMT4">
                  <p:embed/>
                </p:oleObj>
              </mc:Choice>
              <mc:Fallback>
                <p:oleObj name="Equation" r:id="rId8" imgW="2527200" imgH="799920" progId="Equation.DSMT4">
                  <p:embed/>
                  <p:pic>
                    <p:nvPicPr>
                      <p:cNvPr id="0" name="Object 5"/>
                      <p:cNvPicPr>
                        <a:picLocks noChangeAspect="1" noChangeArrowheads="1"/>
                      </p:cNvPicPr>
                      <p:nvPr/>
                    </p:nvPicPr>
                    <p:blipFill>
                      <a:blip r:embed="rId9"/>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04/06/2020</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2020 -- Lecture 27</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spid="_x0000_s9405" name="Equation" r:id="rId4" imgW="2527200" imgH="799920" progId="Equation.DSMT4">
                  <p:embed/>
                </p:oleObj>
              </mc:Choice>
              <mc:Fallback>
                <p:oleObj name="Equation" r:id="rId4" imgW="2527200" imgH="799920" progId="Equation.DSMT4">
                  <p:embed/>
                  <p:pic>
                    <p:nvPicPr>
                      <p:cNvPr id="0" name=""/>
                      <p:cNvPicPr>
                        <a:picLocks noChangeAspect="1" noChangeArrowheads="1"/>
                      </p:cNvPicPr>
                      <p:nvPr/>
                    </p:nvPicPr>
                    <p:blipFill>
                      <a:blip r:embed="rId5"/>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spid="_x0000_s9406" name="数式" r:id="rId6" imgW="545760" imgH="228600" progId="Equation.3">
                  <p:embed/>
                </p:oleObj>
              </mc:Choice>
              <mc:Fallback>
                <p:oleObj name="数式" r:id="rId6" imgW="545760" imgH="228600" progId="Equation.3">
                  <p:embed/>
                  <p:pic>
                    <p:nvPicPr>
                      <p:cNvPr id="0" name="Object 8"/>
                      <p:cNvPicPr>
                        <a:picLocks noChangeAspect="1" noChangeArrowheads="1"/>
                      </p:cNvPicPr>
                      <p:nvPr/>
                    </p:nvPicPr>
                    <p:blipFill>
                      <a:blip r:embed="rId7"/>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spid="_x0000_s9407" name="Equation" r:id="rId8" imgW="3708360" imgH="749160" progId="Equation.DSMT4">
                  <p:embed/>
                </p:oleObj>
              </mc:Choice>
              <mc:Fallback>
                <p:oleObj name="Equation" r:id="rId8" imgW="3708360" imgH="749160" progId="Equation.DSMT4">
                  <p:embed/>
                  <p:pic>
                    <p:nvPicPr>
                      <p:cNvPr id="0" name="Object 8"/>
                      <p:cNvPicPr>
                        <a:picLocks noChangeAspect="1" noChangeArrowheads="1"/>
                      </p:cNvPicPr>
                      <p:nvPr/>
                    </p:nvPicPr>
                    <p:blipFill>
                      <a:blip r:embed="rId9"/>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spid="_x0000_s10304" name="Equation" r:id="rId5" imgW="3708360" imgH="749160" progId="Equation.DSMT4">
                  <p:embed/>
                </p:oleObj>
              </mc:Choice>
              <mc:Fallback>
                <p:oleObj name="Equation" r:id="rId5" imgW="3708360" imgH="749160" progId="Equation.DSMT4">
                  <p:embed/>
                  <p:pic>
                    <p:nvPicPr>
                      <p:cNvPr id="0" name="Object 11"/>
                      <p:cNvPicPr>
                        <a:picLocks noChangeAspect="1" noChangeArrowheads="1"/>
                      </p:cNvPicPr>
                      <p:nvPr/>
                    </p:nvPicPr>
                    <p:blipFill>
                      <a:blip r:embed="rId6"/>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4"/>
          <a:stretch>
            <a:fillRect/>
          </a:stretch>
        </p:blipFill>
        <p:spPr>
          <a:xfrm>
            <a:off x="228600" y="1788815"/>
            <a:ext cx="3810000" cy="3810000"/>
          </a:xfrm>
          <a:prstGeom prst="rect">
            <a:avLst/>
          </a:prstGeom>
        </p:spPr>
      </p:pic>
      <p:pic>
        <p:nvPicPr>
          <p:cNvPr id="7" name="Picture 6"/>
          <p:cNvPicPr>
            <a:picLocks noChangeAspect="1"/>
          </p:cNvPicPr>
          <p:nvPr/>
        </p:nvPicPr>
        <p:blipFill>
          <a:blip r:embed="rId5"/>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spid="_x0000_s25642" name="Equation" r:id="rId6" imgW="3708360" imgH="749160" progId="Equation.DSMT4">
                  <p:embed/>
                </p:oleObj>
              </mc:Choice>
              <mc:Fallback>
                <p:oleObj name="Equation" r:id="rId6" imgW="3708360" imgH="749160" progId="Equation.DSMT4">
                  <p:embed/>
                  <p:pic>
                    <p:nvPicPr>
                      <p:cNvPr id="0" name=""/>
                      <p:cNvPicPr>
                        <a:picLocks noChangeAspect="1" noChangeArrowheads="1"/>
                      </p:cNvPicPr>
                      <p:nvPr/>
                    </p:nvPicPr>
                    <p:blipFill>
                      <a:blip r:embed="rId7"/>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Tree>
    <p:extLst>
      <p:ext uri="{BB962C8B-B14F-4D97-AF65-F5344CB8AC3E}">
        <p14:creationId xmlns:p14="http://schemas.microsoft.com/office/powerpoint/2010/main" val="2964097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2211489489"/>
              </p:ext>
            </p:extLst>
          </p:nvPr>
        </p:nvGraphicFramePr>
        <p:xfrm>
          <a:off x="409575" y="504825"/>
          <a:ext cx="8380413" cy="2808288"/>
        </p:xfrm>
        <a:graphic>
          <a:graphicData uri="http://schemas.openxmlformats.org/presentationml/2006/ole">
            <mc:AlternateContent xmlns:mc="http://schemas.openxmlformats.org/markup-compatibility/2006">
              <mc:Choice xmlns:v="urn:schemas-microsoft-com:vml" Requires="v">
                <p:oleObj spid="_x0000_s11426" name="Equation" r:id="rId4" imgW="3708360" imgH="1244520" progId="Equation.DSMT4">
                  <p:embed/>
                </p:oleObj>
              </mc:Choice>
              <mc:Fallback>
                <p:oleObj name="Equation" r:id="rId4" imgW="3708360" imgH="1244520" progId="Equation.DSMT4">
                  <p:embed/>
                  <p:pic>
                    <p:nvPicPr>
                      <p:cNvPr id="0" name="Object 11"/>
                      <p:cNvPicPr>
                        <a:picLocks noChangeAspect="1" noChangeArrowheads="1"/>
                      </p:cNvPicPr>
                      <p:nvPr/>
                    </p:nvPicPr>
                    <p:blipFill>
                      <a:blip r:embed="rId5"/>
                      <a:srcRect/>
                      <a:stretch>
                        <a:fillRect/>
                      </a:stretch>
                    </p:blipFill>
                    <p:spPr bwMode="auto">
                      <a:xfrm>
                        <a:off x="409575" y="504825"/>
                        <a:ext cx="8380413"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276600"/>
            <a:ext cx="5960745" cy="2747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4166117709"/>
              </p:ext>
            </p:extLst>
          </p:nvPr>
        </p:nvGraphicFramePr>
        <p:xfrm>
          <a:off x="1035050" y="4267200"/>
          <a:ext cx="946150" cy="1062037"/>
        </p:xfrm>
        <a:graphic>
          <a:graphicData uri="http://schemas.openxmlformats.org/presentationml/2006/ole">
            <mc:AlternateContent xmlns:mc="http://schemas.openxmlformats.org/markup-compatibility/2006">
              <mc:Choice xmlns:v="urn:schemas-microsoft-com:vml" Requires="v">
                <p:oleObj spid="_x0000_s11427" name="Equation" r:id="rId7" imgW="419040" imgH="469800" progId="Equation.DSMT4">
                  <p:embed/>
                </p:oleObj>
              </mc:Choice>
              <mc:Fallback>
                <p:oleObj name="Equation" r:id="rId7" imgW="419040" imgH="469800" progId="Equation.DSMT4">
                  <p:embed/>
                  <p:pic>
                    <p:nvPicPr>
                      <p:cNvPr id="0" name="Object 5"/>
                      <p:cNvPicPr>
                        <a:picLocks noChangeAspect="1" noChangeArrowheads="1"/>
                      </p:cNvPicPr>
                      <p:nvPr/>
                    </p:nvPicPr>
                    <p:blipFill>
                      <a:blip r:embed="rId8"/>
                      <a:srcRect/>
                      <a:stretch>
                        <a:fillRect/>
                      </a:stretch>
                    </p:blipFill>
                    <p:spPr bwMode="auto">
                      <a:xfrm>
                        <a:off x="1035050" y="4267200"/>
                        <a:ext cx="9461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904728"/>
              </p:ext>
            </p:extLst>
          </p:nvPr>
        </p:nvGraphicFramePr>
        <p:xfrm>
          <a:off x="4652963" y="5711825"/>
          <a:ext cx="1089025" cy="458788"/>
        </p:xfrm>
        <a:graphic>
          <a:graphicData uri="http://schemas.openxmlformats.org/presentationml/2006/ole">
            <mc:AlternateContent xmlns:mc="http://schemas.openxmlformats.org/markup-compatibility/2006">
              <mc:Choice xmlns:v="urn:schemas-microsoft-com:vml" Requires="v">
                <p:oleObj spid="_x0000_s11428" name="Equation" r:id="rId9" imgW="482400" imgH="203040" progId="Equation.DSMT4">
                  <p:embed/>
                </p:oleObj>
              </mc:Choice>
              <mc:Fallback>
                <p:oleObj name="Equation" r:id="rId9" imgW="482400" imgH="203040" progId="Equation.DSMT4">
                  <p:embed/>
                  <p:pic>
                    <p:nvPicPr>
                      <p:cNvPr id="0" name="Object 6"/>
                      <p:cNvPicPr>
                        <a:picLocks noChangeAspect="1" noChangeArrowheads="1"/>
                      </p:cNvPicPr>
                      <p:nvPr/>
                    </p:nvPicPr>
                    <p:blipFill>
                      <a:blip r:embed="rId10"/>
                      <a:srcRect/>
                      <a:stretch>
                        <a:fillRect/>
                      </a:stretch>
                    </p:blipFill>
                    <p:spPr bwMode="auto">
                      <a:xfrm>
                        <a:off x="4652963" y="5711825"/>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7391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spid="_x0000_s12341" name="Equation" r:id="rId4" imgW="3708360" imgH="1244520" progId="Equation.DSMT4">
                  <p:embed/>
                </p:oleObj>
              </mc:Choice>
              <mc:Fallback>
                <p:oleObj name="Equation" r:id="rId4" imgW="3708360" imgH="1244520" progId="Equation.DSMT4">
                  <p:embed/>
                  <p:pic>
                    <p:nvPicPr>
                      <p:cNvPr id="0" name=""/>
                      <p:cNvPicPr>
                        <a:picLocks noChangeAspect="1" noChangeArrowheads="1"/>
                      </p:cNvPicPr>
                      <p:nvPr/>
                    </p:nvPicPr>
                    <p:blipFill>
                      <a:blip r:embed="rId5"/>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836497398"/>
              </p:ext>
            </p:extLst>
          </p:nvPr>
        </p:nvGraphicFramePr>
        <p:xfrm>
          <a:off x="1715812" y="2119169"/>
          <a:ext cx="7459662" cy="4387850"/>
        </p:xfrm>
        <a:graphic>
          <a:graphicData uri="http://schemas.openxmlformats.org/presentationml/2006/ole">
            <mc:AlternateContent xmlns:mc="http://schemas.openxmlformats.org/markup-compatibility/2006">
              <mc:Choice xmlns:v="urn:schemas-microsoft-com:vml" Requires="v">
                <p:oleObj spid="_x0000_s13365" name="Equation" r:id="rId4" imgW="3301920" imgH="1942920" progId="Equation.DSMT4">
                  <p:embed/>
                </p:oleObj>
              </mc:Choice>
              <mc:Fallback>
                <p:oleObj name="Equation" r:id="rId4" imgW="3301920" imgH="1942920" progId="Equation.DSMT4">
                  <p:embed/>
                  <p:pic>
                    <p:nvPicPr>
                      <p:cNvPr id="0" name=""/>
                      <p:cNvPicPr>
                        <a:picLocks noChangeAspect="1" noChangeArrowheads="1"/>
                      </p:cNvPicPr>
                      <p:nvPr/>
                    </p:nvPicPr>
                    <p:blipFill>
                      <a:blip r:embed="rId5"/>
                      <a:srcRect/>
                      <a:stretch>
                        <a:fillRect/>
                      </a:stretch>
                    </p:blipFill>
                    <p:spPr bwMode="auto">
                      <a:xfrm>
                        <a:off x="1715812" y="2119169"/>
                        <a:ext cx="745966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spid="_x0000_s14389" name="Equation" r:id="rId4" imgW="3251160" imgH="1269720" progId="Equation.DSMT4">
                  <p:embed/>
                </p:oleObj>
              </mc:Choice>
              <mc:Fallback>
                <p:oleObj name="Equation" r:id="rId4" imgW="3251160" imgH="1269720" progId="Equation.DSMT4">
                  <p:embed/>
                  <p:pic>
                    <p:nvPicPr>
                      <p:cNvPr id="0" name="Object 22"/>
                      <p:cNvPicPr>
                        <a:picLocks noChangeAspect="1" noChangeArrowheads="1"/>
                      </p:cNvPicPr>
                      <p:nvPr/>
                    </p:nvPicPr>
                    <p:blipFill>
                      <a:blip r:embed="rId5"/>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81000" y="304800"/>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3169198912"/>
              </p:ext>
            </p:extLst>
          </p:nvPr>
        </p:nvGraphicFramePr>
        <p:xfrm>
          <a:off x="846138" y="979488"/>
          <a:ext cx="7518400" cy="5789612"/>
        </p:xfrm>
        <a:graphic>
          <a:graphicData uri="http://schemas.openxmlformats.org/presentationml/2006/ole">
            <mc:AlternateContent xmlns:mc="http://schemas.openxmlformats.org/markup-compatibility/2006">
              <mc:Choice xmlns:v="urn:schemas-microsoft-com:vml" Requires="v">
                <p:oleObj spid="_x0000_s15405" name="Equation" r:id="rId4" imgW="3327120" imgH="2565360" progId="Equation.DSMT4">
                  <p:embed/>
                </p:oleObj>
              </mc:Choice>
              <mc:Fallback>
                <p:oleObj name="Equation" r:id="rId4" imgW="3327120" imgH="2565360" progId="Equation.DSMT4">
                  <p:embed/>
                  <p:pic>
                    <p:nvPicPr>
                      <p:cNvPr id="0" name=""/>
                      <p:cNvPicPr>
                        <a:picLocks noChangeAspect="1" noChangeArrowheads="1"/>
                      </p:cNvPicPr>
                      <p:nvPr/>
                    </p:nvPicPr>
                    <p:blipFill>
                      <a:blip r:embed="rId5"/>
                      <a:srcRect/>
                      <a:stretch>
                        <a:fillRect/>
                      </a:stretch>
                    </p:blipFill>
                    <p:spPr bwMode="auto">
                      <a:xfrm>
                        <a:off x="846138" y="979488"/>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999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2093D7-4079-4168-B233-007C2188BB5A}"/>
              </a:ext>
            </a:extLst>
          </p:cNvPr>
          <p:cNvPicPr>
            <a:picLocks noChangeAspect="1"/>
          </p:cNvPicPr>
          <p:nvPr/>
        </p:nvPicPr>
        <p:blipFill>
          <a:blip r:embed="rId3"/>
          <a:stretch>
            <a:fillRect/>
          </a:stretch>
        </p:blipFill>
        <p:spPr>
          <a:xfrm>
            <a:off x="0" y="920082"/>
            <a:ext cx="9144000" cy="5017836"/>
          </a:xfrm>
          <a:prstGeom prst="rect">
            <a:avLst/>
          </a:prstGeom>
        </p:spPr>
      </p:pic>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152400" y="2590800"/>
            <a:ext cx="8991600" cy="228600"/>
          </a:xfrm>
          <a:prstGeom prst="rect">
            <a:avLst/>
          </a:prstGeom>
          <a:solidFill>
            <a:srgbClr val="DA32AA">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3041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spid="_x0000_s16429" name="数式" r:id="rId4" imgW="3581280" imgH="1396800" progId="Equation.3">
                  <p:embed/>
                </p:oleObj>
              </mc:Choice>
              <mc:Fallback>
                <p:oleObj name="数式" r:id="rId4" imgW="3581280" imgH="1396800" progId="Equation.3">
                  <p:embed/>
                  <p:pic>
                    <p:nvPicPr>
                      <p:cNvPr id="0" name=""/>
                      <p:cNvPicPr>
                        <a:picLocks noChangeAspect="1" noChangeArrowheads="1"/>
                      </p:cNvPicPr>
                      <p:nvPr/>
                    </p:nvPicPr>
                    <p:blipFill>
                      <a:blip r:embed="rId5"/>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6"/>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55599447"/>
              </p:ext>
            </p:extLst>
          </p:nvPr>
        </p:nvGraphicFramePr>
        <p:xfrm>
          <a:off x="491490" y="1600200"/>
          <a:ext cx="8439150" cy="4187825"/>
        </p:xfrm>
        <a:graphic>
          <a:graphicData uri="http://schemas.openxmlformats.org/presentationml/2006/ole">
            <mc:AlternateContent xmlns:mc="http://schemas.openxmlformats.org/markup-compatibility/2006">
              <mc:Choice xmlns:v="urn:schemas-microsoft-com:vml" Requires="v">
                <p:oleObj spid="_x0000_s17452" name="数式" r:id="rId4" imgW="3733560" imgH="1854000" progId="Equation.3">
                  <p:embed/>
                </p:oleObj>
              </mc:Choice>
              <mc:Fallback>
                <p:oleObj name="数式" r:id="rId4" imgW="3733560" imgH="1854000" progId="Equation.3">
                  <p:embed/>
                  <p:pic>
                    <p:nvPicPr>
                      <p:cNvPr id="0" name=""/>
                      <p:cNvPicPr>
                        <a:picLocks noChangeAspect="1" noChangeArrowheads="1"/>
                      </p:cNvPicPr>
                      <p:nvPr/>
                    </p:nvPicPr>
                    <p:blipFill>
                      <a:blip r:embed="rId5"/>
                      <a:srcRect/>
                      <a:stretch>
                        <a:fillRect/>
                      </a:stretch>
                    </p:blipFill>
                    <p:spPr bwMode="auto">
                      <a:xfrm>
                        <a:off x="491490" y="1600200"/>
                        <a:ext cx="84391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04/06/2020</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2020 -- Lecture 27</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spid="_x0000_s26632" name="Equation" r:id="rId4" imgW="2222280" imgH="419040" progId="Equation.DSMT4">
                  <p:embed/>
                </p:oleObj>
              </mc:Choice>
              <mc:Fallback>
                <p:oleObj name="Equation" r:id="rId4" imgW="2222280" imgH="419040" progId="Equation.DSMT4">
                  <p:embed/>
                  <p:pic>
                    <p:nvPicPr>
                      <p:cNvPr id="0" name=""/>
                      <p:cNvPicPr/>
                      <p:nvPr/>
                    </p:nvPicPr>
                    <p:blipFill>
                      <a:blip r:embed="rId5"/>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spid="_x0000_s18518" name="Equation" r:id="rId4" imgW="3504960" imgH="939600" progId="Equation.DSMT4">
                  <p:embed/>
                </p:oleObj>
              </mc:Choice>
              <mc:Fallback>
                <p:oleObj name="Equation" r:id="rId4" imgW="3504960" imgH="939600" progId="Equation.DSMT4">
                  <p:embed/>
                  <p:pic>
                    <p:nvPicPr>
                      <p:cNvPr id="0" name=""/>
                      <p:cNvPicPr>
                        <a:picLocks noChangeAspect="1" noChangeArrowheads="1"/>
                      </p:cNvPicPr>
                      <p:nvPr/>
                    </p:nvPicPr>
                    <p:blipFill>
                      <a:blip r:embed="rId5"/>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spid="_x0000_s18519" name="Equation" r:id="rId6" imgW="3111480" imgH="1447560" progId="Equation.DSMT4">
                  <p:embed/>
                </p:oleObj>
              </mc:Choice>
              <mc:Fallback>
                <p:oleObj name="Equation" r:id="rId6" imgW="3111480" imgH="1447560" progId="Equation.DSMT4">
                  <p:embed/>
                  <p:pic>
                    <p:nvPicPr>
                      <p:cNvPr id="0" name=""/>
                      <p:cNvPicPr>
                        <a:picLocks noChangeAspect="1" noChangeArrowheads="1"/>
                      </p:cNvPicPr>
                      <p:nvPr/>
                    </p:nvPicPr>
                    <p:blipFill>
                      <a:blip r:embed="rId7"/>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spid="_x0000_s19500" name="数式" r:id="rId4" imgW="3530520" imgH="2666880" progId="Equation.3">
                  <p:embed/>
                </p:oleObj>
              </mc:Choice>
              <mc:Fallback>
                <p:oleObj name="数式" r:id="rId4" imgW="3530520" imgH="2666880" progId="Equation.3">
                  <p:embed/>
                  <p:pic>
                    <p:nvPicPr>
                      <p:cNvPr id="0" name=""/>
                      <p:cNvPicPr>
                        <a:picLocks noChangeAspect="1" noChangeArrowheads="1"/>
                      </p:cNvPicPr>
                      <p:nvPr/>
                    </p:nvPicPr>
                    <p:blipFill>
                      <a:blip r:embed="rId5"/>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spid="_x0000_s20566" name="数式" r:id="rId4" imgW="3263760" imgH="863280" progId="Equation.3">
                  <p:embed/>
                </p:oleObj>
              </mc:Choice>
              <mc:Fallback>
                <p:oleObj name="数式" r:id="rId4" imgW="3263760" imgH="863280" progId="Equation.3">
                  <p:embed/>
                  <p:pic>
                    <p:nvPicPr>
                      <p:cNvPr id="0" name=""/>
                      <p:cNvPicPr>
                        <a:picLocks noChangeAspect="1" noChangeArrowheads="1"/>
                      </p:cNvPicPr>
                      <p:nvPr/>
                    </p:nvPicPr>
                    <p:blipFill>
                      <a:blip r:embed="rId5"/>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23729480"/>
              </p:ext>
            </p:extLst>
          </p:nvPr>
        </p:nvGraphicFramePr>
        <p:xfrm>
          <a:off x="438150" y="2913063"/>
          <a:ext cx="8267700" cy="2527300"/>
        </p:xfrm>
        <a:graphic>
          <a:graphicData uri="http://schemas.openxmlformats.org/presentationml/2006/ole">
            <mc:AlternateContent xmlns:mc="http://schemas.openxmlformats.org/markup-compatibility/2006">
              <mc:Choice xmlns:v="urn:schemas-microsoft-com:vml" Requires="v">
                <p:oleObj spid="_x0000_s20567" name="数式" r:id="rId6" imgW="3657600" imgH="1117440" progId="Equation.3">
                  <p:embed/>
                </p:oleObj>
              </mc:Choice>
              <mc:Fallback>
                <p:oleObj name="数式" r:id="rId6" imgW="3657600" imgH="1117440" progId="Equation.3">
                  <p:embed/>
                  <p:pic>
                    <p:nvPicPr>
                      <p:cNvPr id="0" name=""/>
                      <p:cNvPicPr>
                        <a:picLocks noChangeAspect="1" noChangeArrowheads="1"/>
                      </p:cNvPicPr>
                      <p:nvPr/>
                    </p:nvPicPr>
                    <p:blipFill>
                      <a:blip r:embed="rId7"/>
                      <a:srcRect/>
                      <a:stretch>
                        <a:fillRect/>
                      </a:stretch>
                    </p:blipFill>
                    <p:spPr bwMode="auto">
                      <a:xfrm>
                        <a:off x="438150" y="2913063"/>
                        <a:ext cx="82677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spid="_x0000_s21590" name="Equation" r:id="rId4" imgW="3809880" imgH="1854000" progId="Equation.DSMT4">
                  <p:embed/>
                </p:oleObj>
              </mc:Choice>
              <mc:Fallback>
                <p:oleObj name="Equation" r:id="rId4" imgW="3809880" imgH="1854000" progId="Equation.DSMT4">
                  <p:embed/>
                  <p:pic>
                    <p:nvPicPr>
                      <p:cNvPr id="0" name=""/>
                      <p:cNvPicPr>
                        <a:picLocks noChangeAspect="1" noChangeArrowheads="1"/>
                      </p:cNvPicPr>
                      <p:nvPr/>
                    </p:nvPicPr>
                    <p:blipFill>
                      <a:blip r:embed="rId5"/>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spid="_x0000_s21591" name="Equation" r:id="rId6" imgW="3517560" imgH="965160" progId="Equation.DSMT4">
                  <p:embed/>
                </p:oleObj>
              </mc:Choice>
              <mc:Fallback>
                <p:oleObj name="Equation" r:id="rId6" imgW="3517560" imgH="965160" progId="Equation.DSMT4">
                  <p:embed/>
                  <p:pic>
                    <p:nvPicPr>
                      <p:cNvPr id="0" name=""/>
                      <p:cNvPicPr>
                        <a:picLocks noChangeAspect="1" noChangeArrowheads="1"/>
                      </p:cNvPicPr>
                      <p:nvPr/>
                    </p:nvPicPr>
                    <p:blipFill>
                      <a:blip r:embed="rId7"/>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spid="_x0000_s22614" name="Equation" r:id="rId4" imgW="3517560" imgH="736560" progId="Equation.DSMT4">
                  <p:embed/>
                </p:oleObj>
              </mc:Choice>
              <mc:Fallback>
                <p:oleObj name="Equation" r:id="rId4" imgW="3517560" imgH="736560" progId="Equation.DSMT4">
                  <p:embed/>
                  <p:pic>
                    <p:nvPicPr>
                      <p:cNvPr id="0" name=""/>
                      <p:cNvPicPr>
                        <a:picLocks noChangeAspect="1" noChangeArrowheads="1"/>
                      </p:cNvPicPr>
                      <p:nvPr/>
                    </p:nvPicPr>
                    <p:blipFill>
                      <a:blip r:embed="rId5"/>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spid="_x0000_s22615" name="Equation" r:id="rId6" imgW="4101840" imgH="2209680" progId="Equation.DSMT4">
                  <p:embed/>
                </p:oleObj>
              </mc:Choice>
              <mc:Fallback>
                <p:oleObj name="Equation" r:id="rId6" imgW="4101840" imgH="2209680" progId="Equation.DSMT4">
                  <p:embed/>
                  <p:pic>
                    <p:nvPicPr>
                      <p:cNvPr id="0" name=""/>
                      <p:cNvPicPr>
                        <a:picLocks noChangeAspect="1" noChangeArrowheads="1"/>
                      </p:cNvPicPr>
                      <p:nvPr/>
                    </p:nvPicPr>
                    <p:blipFill>
                      <a:blip r:embed="rId7"/>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35553291"/>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spid="_x0000_s23595" name="Equation" r:id="rId4" imgW="3416040" imgH="1269720" progId="Equation.DSMT4">
                  <p:embed/>
                </p:oleObj>
              </mc:Choice>
              <mc:Fallback>
                <p:oleObj name="Equation" r:id="rId4" imgW="3416040" imgH="1269720" progId="Equation.DSMT4">
                  <p:embed/>
                  <p:pic>
                    <p:nvPicPr>
                      <p:cNvPr id="0" name=""/>
                      <p:cNvPicPr>
                        <a:picLocks noChangeAspect="1" noChangeArrowheads="1"/>
                      </p:cNvPicPr>
                      <p:nvPr/>
                    </p:nvPicPr>
                    <p:blipFill>
                      <a:blip r:embed="rId5"/>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spid="_x0000_s24660" name="Equation" r:id="rId4" imgW="3708360" imgH="1193760" progId="Equation.DSMT4">
                  <p:embed/>
                </p:oleObj>
              </mc:Choice>
              <mc:Fallback>
                <p:oleObj name="Equation" r:id="rId4" imgW="3708360" imgH="1193760" progId="Equation.DSMT4">
                  <p:embed/>
                  <p:pic>
                    <p:nvPicPr>
                      <p:cNvPr id="0" name=""/>
                      <p:cNvPicPr>
                        <a:picLocks noChangeAspect="1" noChangeArrowheads="1"/>
                      </p:cNvPicPr>
                      <p:nvPr/>
                    </p:nvPicPr>
                    <p:blipFill>
                      <a:blip r:embed="rId5"/>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spid="_x0000_s24661" name="Equation" r:id="rId6" imgW="2108160" imgH="977760" progId="Equation.DSMT4">
                  <p:embed/>
                </p:oleObj>
              </mc:Choice>
              <mc:Fallback>
                <p:oleObj name="Equation" r:id="rId6" imgW="2108160" imgH="977760" progId="Equation.DSMT4">
                  <p:embed/>
                  <p:pic>
                    <p:nvPicPr>
                      <p:cNvPr id="0" name=""/>
                      <p:cNvPicPr>
                        <a:picLocks noChangeAspect="1" noChangeArrowheads="1"/>
                      </p:cNvPicPr>
                      <p:nvPr/>
                    </p:nvPicPr>
                    <p:blipFill>
                      <a:blip r:embed="rId7"/>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28506852"/>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spid="_x0000_s2122" name="Equation" r:id="rId4" imgW="3009600" imgH="1180800" progId="Equation.DSMT4">
                  <p:embed/>
                </p:oleObj>
              </mc:Choice>
              <mc:Fallback>
                <p:oleObj name="Equation" r:id="rId4" imgW="3009600" imgH="1180800" progId="Equation.DSMT4">
                  <p:embed/>
                  <p:pic>
                    <p:nvPicPr>
                      <p:cNvPr id="0" name=""/>
                      <p:cNvPicPr/>
                      <p:nvPr/>
                    </p:nvPicPr>
                    <p:blipFill>
                      <a:blip r:embed="rId5"/>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093" name="数式" r:id="rId5" imgW="3682800" imgH="482400" progId="Equation.3">
                  <p:embed/>
                </p:oleObj>
              </mc:Choice>
              <mc:Fallback>
                <p:oleObj name="数式" r:id="rId5" imgW="3682800" imgH="482400" progId="Equation.3">
                  <p:embed/>
                  <p:pic>
                    <p:nvPicPr>
                      <p:cNvPr id="0" name="Object 9"/>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525932862"/>
              </p:ext>
            </p:extLst>
          </p:nvPr>
        </p:nvGraphicFramePr>
        <p:xfrm>
          <a:off x="1524000" y="1219200"/>
          <a:ext cx="6199188" cy="2465387"/>
        </p:xfrm>
        <a:graphic>
          <a:graphicData uri="http://schemas.openxmlformats.org/presentationml/2006/ole">
            <mc:AlternateContent xmlns:mc="http://schemas.openxmlformats.org/markup-compatibility/2006">
              <mc:Choice xmlns:v="urn:schemas-microsoft-com:vml" Requires="v">
                <p:oleObj spid="_x0000_s3213" name="数式" r:id="rId4" imgW="2743200" imgH="1091880" progId="Equation.3">
                  <p:embed/>
                </p:oleObj>
              </mc:Choice>
              <mc:Fallback>
                <p:oleObj name="数式" r:id="rId4" imgW="2743200" imgH="1091880" progId="Equation.3">
                  <p:embed/>
                  <p:pic>
                    <p:nvPicPr>
                      <p:cNvPr id="0" name="Object 5"/>
                      <p:cNvPicPr>
                        <a:picLocks noChangeAspect="1" noChangeArrowheads="1"/>
                      </p:cNvPicPr>
                      <p:nvPr/>
                    </p:nvPicPr>
                    <p:blipFill>
                      <a:blip r:embed="rId5"/>
                      <a:srcRect/>
                      <a:stretch>
                        <a:fillRect/>
                      </a:stretch>
                    </p:blipFill>
                    <p:spPr bwMode="auto">
                      <a:xfrm>
                        <a:off x="1524000" y="1219200"/>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86526200"/>
              </p:ext>
            </p:extLst>
          </p:nvPr>
        </p:nvGraphicFramePr>
        <p:xfrm>
          <a:off x="1600200" y="3821113"/>
          <a:ext cx="5251450" cy="2579687"/>
        </p:xfrm>
        <a:graphic>
          <a:graphicData uri="http://schemas.openxmlformats.org/presentationml/2006/ole">
            <mc:AlternateContent xmlns:mc="http://schemas.openxmlformats.org/markup-compatibility/2006">
              <mc:Choice xmlns:v="urn:schemas-microsoft-com:vml" Requires="v">
                <p:oleObj spid="_x0000_s3214" name="数式" r:id="rId6" imgW="2323800" imgH="1143000" progId="Equation.3">
                  <p:embed/>
                </p:oleObj>
              </mc:Choice>
              <mc:Fallback>
                <p:oleObj name="数式" r:id="rId6" imgW="2323800" imgH="1143000" progId="Equation.3">
                  <p:embed/>
                  <p:pic>
                    <p:nvPicPr>
                      <p:cNvPr id="0" name="Object 5"/>
                      <p:cNvPicPr>
                        <a:picLocks noChangeAspect="1" noChangeArrowheads="1"/>
                      </p:cNvPicPr>
                      <p:nvPr/>
                    </p:nvPicPr>
                    <p:blipFill>
                      <a:blip r:embed="rId7"/>
                      <a:srcRect/>
                      <a:stretch>
                        <a:fillRect/>
                      </a:stretch>
                    </p:blipFill>
                    <p:spPr bwMode="auto">
                      <a:xfrm>
                        <a:off x="1600200" y="3821113"/>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3712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877633903"/>
              </p:ext>
            </p:extLst>
          </p:nvPr>
        </p:nvGraphicFramePr>
        <p:xfrm>
          <a:off x="841375" y="838200"/>
          <a:ext cx="7605713" cy="4357688"/>
        </p:xfrm>
        <a:graphic>
          <a:graphicData uri="http://schemas.openxmlformats.org/presentationml/2006/ole">
            <mc:AlternateContent xmlns:mc="http://schemas.openxmlformats.org/markup-compatibility/2006">
              <mc:Choice xmlns:v="urn:schemas-microsoft-com:vml" Requires="v">
                <p:oleObj spid="_x0000_s4229" name="Equation" r:id="rId4" imgW="3365280" imgH="1930320" progId="Equation.DSMT4">
                  <p:embed/>
                </p:oleObj>
              </mc:Choice>
              <mc:Fallback>
                <p:oleObj name="Equation" r:id="rId4" imgW="3365280" imgH="1930320" progId="Equation.DSMT4">
                  <p:embed/>
                  <p:pic>
                    <p:nvPicPr>
                      <p:cNvPr id="0" name="Object 6"/>
                      <p:cNvPicPr>
                        <a:picLocks noChangeAspect="1" noChangeArrowheads="1"/>
                      </p:cNvPicPr>
                      <p:nvPr/>
                    </p:nvPicPr>
                    <p:blipFill>
                      <a:blip r:embed="rId5"/>
                      <a:srcRect/>
                      <a:stretch>
                        <a:fillRect/>
                      </a:stretch>
                    </p:blipFill>
                    <p:spPr bwMode="auto">
                      <a:xfrm>
                        <a:off x="841375" y="838200"/>
                        <a:ext cx="7605713"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35170691"/>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spid="_x0000_s4230" name="Equation" r:id="rId6" imgW="2184120" imgH="482400" progId="Equation.DSMT4">
                  <p:embed/>
                </p:oleObj>
              </mc:Choice>
              <mc:Fallback>
                <p:oleObj name="Equation" r:id="rId6" imgW="2184120" imgH="482400" progId="Equation.DSMT4">
                  <p:embed/>
                  <p:pic>
                    <p:nvPicPr>
                      <p:cNvPr id="0" name="Object 5"/>
                      <p:cNvPicPr>
                        <a:picLocks noChangeAspect="1" noChangeArrowheads="1"/>
                      </p:cNvPicPr>
                      <p:nvPr/>
                    </p:nvPicPr>
                    <p:blipFill>
                      <a:blip r:embed="rId7"/>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spid="_x0000_s5191" name="Equation" r:id="rId4" imgW="3365280" imgH="2057400" progId="Equation.DSMT4">
                  <p:embed/>
                </p:oleObj>
              </mc:Choice>
              <mc:Fallback>
                <p:oleObj name="Equation" r:id="rId4" imgW="3365280" imgH="2057400" progId="Equation.DSMT4">
                  <p:embed/>
                  <p:pic>
                    <p:nvPicPr>
                      <p:cNvPr id="0" name="Object 5"/>
                      <p:cNvPicPr>
                        <a:picLocks noChangeAspect="1" noChangeArrowheads="1"/>
                      </p:cNvPicPr>
                      <p:nvPr/>
                    </p:nvPicPr>
                    <p:blipFill>
                      <a:blip r:embed="rId5"/>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6278"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6279" name="数式" r:id="rId6" imgW="1346040" imgH="419040" progId="Equation.3">
                  <p:embed/>
                </p:oleObj>
              </mc:Choice>
              <mc:Fallback>
                <p:oleObj name="数式" r:id="rId6" imgW="1346040" imgH="419040" progId="Equation.3">
                  <p:embed/>
                  <p:pic>
                    <p:nvPicPr>
                      <p:cNvPr id="0" name="Object 5"/>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04/06/2020</a:t>
            </a:r>
            <a:endParaRPr lang="en-US" dirty="0"/>
          </a:p>
        </p:txBody>
      </p:sp>
      <p:sp>
        <p:nvSpPr>
          <p:cNvPr id="3" name="Footer Placeholder 2"/>
          <p:cNvSpPr>
            <a:spLocks noGrp="1"/>
          </p:cNvSpPr>
          <p:nvPr>
            <p:ph type="ftr" sz="quarter" idx="11"/>
          </p:nvPr>
        </p:nvSpPr>
        <p:spPr/>
        <p:txBody>
          <a:bodyPr/>
          <a:lstStyle/>
          <a:p>
            <a:r>
              <a:rPr lang="en-US"/>
              <a:t>PHY 712  Spring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7237" name="数式" r:id="rId4" imgW="1473120" imgH="838080" progId="Equation.3">
                  <p:embed/>
                </p:oleObj>
              </mc:Choice>
              <mc:Fallback>
                <p:oleObj name="数式" r:id="rId4" imgW="1473120" imgH="838080" progId="Equation.3">
                  <p:embed/>
                  <p:pic>
                    <p:nvPicPr>
                      <p:cNvPr id="0" name="Object 24"/>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21368</TotalTime>
  <Words>1437</Words>
  <Application>Microsoft Office PowerPoint</Application>
  <PresentationFormat>On-screen Show (4:3)</PresentationFormat>
  <Paragraphs>247</Paragraphs>
  <Slides>29</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6"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 Holzwarth</cp:lastModifiedBy>
  <cp:revision>1200</cp:revision>
  <cp:lastPrinted>2020-04-06T16:50:20Z</cp:lastPrinted>
  <dcterms:created xsi:type="dcterms:W3CDTF">2012-01-10T18:32:24Z</dcterms:created>
  <dcterms:modified xsi:type="dcterms:W3CDTF">2020-04-06T16:50:30Z</dcterms:modified>
</cp:coreProperties>
</file>