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92" r:id="rId4"/>
    <p:sldId id="393" r:id="rId5"/>
    <p:sldId id="394" r:id="rId6"/>
    <p:sldId id="395" r:id="rId7"/>
    <p:sldId id="396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9" r:id="rId16"/>
    <p:sldId id="410" r:id="rId17"/>
    <p:sldId id="411" r:id="rId18"/>
    <p:sldId id="412" r:id="rId19"/>
    <p:sldId id="413" r:id="rId20"/>
    <p:sldId id="414" r:id="rId21"/>
    <p:sldId id="41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15: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9" name="Equation" r:id="rId3" imgW="5257800" imgH="3238200" progId="Equation.DSMT4">
                  <p:embed/>
                </p:oleObj>
              </mc:Choice>
              <mc:Fallback>
                <p:oleObj name="Equation" r:id="rId3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3" imgW="2908080" imgH="2616120" progId="Equation.DSMT4">
                  <p:embed/>
                </p:oleObj>
              </mc:Choice>
              <mc:Fallback>
                <p:oleObj name="Equation" r:id="rId3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7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8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9" name="Equation" r:id="rId7" imgW="3886200" imgH="838080" progId="Equation.DSMT4">
                  <p:embed/>
                </p:oleObj>
              </mc:Choice>
              <mc:Fallback>
                <p:oleObj name="Equation" r:id="rId7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6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7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0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2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96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0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1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2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7724CA-1210-4B42-9DE9-D02031194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585" y="448672"/>
            <a:ext cx="9144000" cy="58900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4815" y="15240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7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8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9" name="Equation" r:id="rId7" imgW="2438280" imgH="812520" progId="Equation.DSMT4">
                  <p:embed/>
                </p:oleObj>
              </mc:Choice>
              <mc:Fallback>
                <p:oleObj name="Equation" r:id="rId7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7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2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4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5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7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8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3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4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5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6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7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8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2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3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4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5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0" name="Equation" r:id="rId3" imgW="4241520" imgH="711000" progId="Equation.DSMT4">
                  <p:embed/>
                </p:oleObj>
              </mc:Choice>
              <mc:Fallback>
                <p:oleObj name="Equation" r:id="rId3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1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2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3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6" name="Equation" r:id="rId3" imgW="5574960" imgH="1917360" progId="Equation.DSMT4">
                  <p:embed/>
                </p:oleObj>
              </mc:Choice>
              <mc:Fallback>
                <p:oleObj name="Equation" r:id="rId3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7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" name="Equation" r:id="rId3" imgW="4495680" imgH="2882880" progId="Equation.DSMT4">
                  <p:embed/>
                </p:oleObj>
              </mc:Choice>
              <mc:Fallback>
                <p:oleObj name="Equation" r:id="rId3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" name="Equation" r:id="rId5" imgW="1384200" imgH="431640" progId="Equation.DSMT4">
                  <p:embed/>
                </p:oleObj>
              </mc:Choice>
              <mc:Fallback>
                <p:oleObj name="Equation" r:id="rId5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14930</TotalTime>
  <Words>606</Words>
  <Application>Microsoft Office PowerPoint</Application>
  <PresentationFormat>On-screen Show (4:3)</PresentationFormat>
  <Paragraphs>115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867</cp:revision>
  <cp:lastPrinted>2020-02-16T08:38:58Z</cp:lastPrinted>
  <dcterms:created xsi:type="dcterms:W3CDTF">2012-01-10T18:32:24Z</dcterms:created>
  <dcterms:modified xsi:type="dcterms:W3CDTF">2020-02-16T08:39:06Z</dcterms:modified>
</cp:coreProperties>
</file>