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55" r:id="rId4"/>
    <p:sldId id="356" r:id="rId5"/>
    <p:sldId id="357" r:id="rId6"/>
    <p:sldId id="375" r:id="rId7"/>
    <p:sldId id="358" r:id="rId8"/>
    <p:sldId id="359" r:id="rId9"/>
    <p:sldId id="360" r:id="rId10"/>
    <p:sldId id="361" r:id="rId11"/>
    <p:sldId id="376" r:id="rId12"/>
    <p:sldId id="362" r:id="rId13"/>
    <p:sldId id="363" r:id="rId14"/>
    <p:sldId id="364" r:id="rId15"/>
    <p:sldId id="369" r:id="rId16"/>
    <p:sldId id="368" r:id="rId17"/>
    <p:sldId id="372" r:id="rId18"/>
    <p:sldId id="373" r:id="rId19"/>
    <p:sldId id="374" r:id="rId20"/>
    <p:sldId id="365" r:id="rId21"/>
    <p:sldId id="366" r:id="rId22"/>
    <p:sldId id="367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5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Magnetostatics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2" name="数式" r:id="rId3" imgW="3593880" imgH="1193760" progId="Equation.3">
                  <p:embed/>
                </p:oleObj>
              </mc:Choice>
              <mc:Fallback>
                <p:oleObj name="数式" r:id="rId3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640704"/>
              </p:ext>
            </p:extLst>
          </p:nvPr>
        </p:nvGraphicFramePr>
        <p:xfrm>
          <a:off x="269875" y="457200"/>
          <a:ext cx="86042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2" name="Equation" r:id="rId3" imgW="3441600" imgH="990360" progId="Equation.DSMT4">
                  <p:embed/>
                </p:oleObj>
              </mc:Choice>
              <mc:Fallback>
                <p:oleObj name="Equation" r:id="rId3" imgW="344160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457200"/>
                        <a:ext cx="860425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1ADD3E1-41EB-4649-9634-54A89C3230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3276601"/>
            <a:ext cx="9144000" cy="30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83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1171042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2" name="数式" r:id="rId3" imgW="3047760" imgH="863280" progId="Equation.3">
                  <p:embed/>
                </p:oleObj>
              </mc:Choice>
              <mc:Fallback>
                <p:oleObj name="数式" r:id="rId3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43D9CB-C7BA-4CE4-9C36-FDA51B0DF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743200"/>
            <a:ext cx="4138278" cy="27765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088386"/>
              </p:ext>
            </p:extLst>
          </p:nvPr>
        </p:nvGraphicFramePr>
        <p:xfrm>
          <a:off x="457200" y="713170"/>
          <a:ext cx="8150225" cy="574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0" name="Equation" r:id="rId4" imgW="7949880" imgH="5600520" progId="Equation.DSMT4">
                  <p:embed/>
                </p:oleObj>
              </mc:Choice>
              <mc:Fallback>
                <p:oleObj name="Equation" r:id="rId4" imgW="7949880" imgH="56005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713170"/>
                        <a:ext cx="8150225" cy="574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3" name="Equation" r:id="rId3" imgW="6083280" imgH="4597200" progId="Equation.DSMT4">
                  <p:embed/>
                </p:oleObj>
              </mc:Choice>
              <mc:Fallback>
                <p:oleObj name="Equation" r:id="rId3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2" name="Equation" r:id="rId4" imgW="3174840" imgH="774360" progId="Equation.DSMT4">
                  <p:embed/>
                </p:oleObj>
              </mc:Choice>
              <mc:Fallback>
                <p:oleObj name="Equation" r:id="rId4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3" name="Equation" r:id="rId6" imgW="3377880" imgH="672840" progId="Equation.DSMT4">
                  <p:embed/>
                </p:oleObj>
              </mc:Choice>
              <mc:Fallback>
                <p:oleObj name="Equation" r:id="rId6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89123"/>
              </p:ext>
            </p:extLst>
          </p:nvPr>
        </p:nvGraphicFramePr>
        <p:xfrm>
          <a:off x="412750" y="438150"/>
          <a:ext cx="71294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2" name="Equation" r:id="rId4" imgW="5816520" imgH="1460160" progId="Equation.DSMT4">
                  <p:embed/>
                </p:oleObj>
              </mc:Choice>
              <mc:Fallback>
                <p:oleObj name="Equation" r:id="rId4" imgW="5816520" imgH="1460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38150"/>
                        <a:ext cx="71294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51"/>
              </p:ext>
            </p:extLst>
          </p:nvPr>
        </p:nvGraphicFramePr>
        <p:xfrm>
          <a:off x="425450" y="2244725"/>
          <a:ext cx="76835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3" name="Equation" r:id="rId6" imgW="6832440" imgH="1803240" progId="Equation.DSMT4">
                  <p:embed/>
                </p:oleObj>
              </mc:Choice>
              <mc:Fallback>
                <p:oleObj name="Equation" r:id="rId6" imgW="683244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44725"/>
                        <a:ext cx="76835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  <a:r>
              <a:rPr lang="en-US" sz="2400" i="1" baseline="-25000" dirty="0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x,z</a:t>
            </a:r>
            <a:r>
              <a:rPr lang="en-US" sz="2400" i="1" dirty="0">
                <a:latin typeface="+mj-lt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0635B1-1DEE-48F1-AB34-A9D886E4EE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677" y="4359913"/>
            <a:ext cx="3070225" cy="205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8" name="Equation" r:id="rId3" imgW="5867280" imgH="3085920" progId="Equation.DSMT4">
                  <p:embed/>
                </p:oleObj>
              </mc:Choice>
              <mc:Fallback>
                <p:oleObj name="Equation" r:id="rId3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9" name="Equation" r:id="rId5" imgW="2768400" imgH="1028520" progId="Equation.DSMT4">
                  <p:embed/>
                </p:oleObj>
              </mc:Choice>
              <mc:Fallback>
                <p:oleObj name="Equation" r:id="rId5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7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8" name="Equation" r:id="rId5" imgW="5321160" imgH="1790640" progId="Equation.DSMT4">
                  <p:embed/>
                </p:oleObj>
              </mc:Choice>
              <mc:Fallback>
                <p:oleObj name="Equation" r:id="rId5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6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Equation" r:id="rId5" imgW="5321160" imgH="1625400" progId="Equation.DSMT4">
                  <p:embed/>
                </p:oleObj>
              </mc:Choice>
              <mc:Fallback>
                <p:oleObj name="Equation" r:id="rId5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01049C-F121-40DD-9116-B4257E475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3" y="148248"/>
            <a:ext cx="9144000" cy="595602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4038600"/>
            <a:ext cx="8839200" cy="2286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0" name="数式" r:id="rId3" imgW="3974760" imgH="3187440" progId="Equation.3">
                  <p:embed/>
                </p:oleObj>
              </mc:Choice>
              <mc:Fallback>
                <p:oleObj name="数式" r:id="rId3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9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0" name="数式" r:id="rId5" imgW="3809880" imgH="2260440" progId="Equation.3">
                  <p:embed/>
                </p:oleObj>
              </mc:Choice>
              <mc:Fallback>
                <p:oleObj name="数式" r:id="rId5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1" name="数式" r:id="rId3" imgW="2692080" imgH="1409400" progId="Equation.3">
                  <p:embed/>
                </p:oleObj>
              </mc:Choice>
              <mc:Fallback>
                <p:oleObj name="数式" r:id="rId3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490788"/>
              </p:ext>
            </p:extLst>
          </p:nvPr>
        </p:nvGraphicFramePr>
        <p:xfrm>
          <a:off x="1169987" y="3657600"/>
          <a:ext cx="7288213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2" name="数式" r:id="rId5" imgW="3213000" imgH="1218960" progId="Equation.3">
                  <p:embed/>
                </p:oleObj>
              </mc:Choice>
              <mc:Fallback>
                <p:oleObj name="数式" r:id="rId5" imgW="321300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7" y="3657600"/>
                        <a:ext cx="7288213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         </a:t>
            </a:r>
          </a:p>
          <a:p>
            <a:r>
              <a:rPr lang="en-US" sz="2400" dirty="0">
                <a:latin typeface="+mj-lt"/>
              </a:rPr>
              <a:t>Magnetic flux density or magnetic induction field </a:t>
            </a:r>
            <a:r>
              <a:rPr lang="en-US" sz="2400" b="1" dirty="0">
                <a:latin typeface="+mj-lt"/>
              </a:rPr>
              <a:t>B</a:t>
            </a:r>
          </a:p>
          <a:p>
            <a:r>
              <a:rPr lang="en-US" sz="2400" dirty="0">
                <a:latin typeface="+mj-lt"/>
              </a:rPr>
              <a:t>Steady state (constant in time) current density </a:t>
            </a:r>
            <a:r>
              <a:rPr lang="en-US" sz="2400" b="1" dirty="0">
                <a:latin typeface="+mj-lt"/>
              </a:rPr>
              <a:t>J</a:t>
            </a:r>
            <a:endParaRPr lang="en-US" sz="2400" dirty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r</a:t>
              </a:r>
              <a:r>
                <a:rPr lang="en-US" sz="2400" b="1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q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v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8511"/>
              </p:ext>
            </p:extLst>
          </p:nvPr>
        </p:nvGraphicFramePr>
        <p:xfrm>
          <a:off x="4495800" y="2023110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62" name="数式" r:id="rId3" imgW="1422360" imgH="342720" progId="Equation.3">
                  <p:embed/>
                </p:oleObj>
              </mc:Choice>
              <mc:Fallback>
                <p:oleObj name="数式" r:id="rId3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2023110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63" name="数式" r:id="rId5" imgW="2603160" imgH="850680" progId="Equation.3">
                  <p:embed/>
                </p:oleObj>
              </mc:Choice>
              <mc:Fallback>
                <p:oleObj name="数式" r:id="rId5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86" name="数式" r:id="rId3" imgW="2755800" imgH="698400" progId="Equation.3">
                  <p:embed/>
                </p:oleObj>
              </mc:Choice>
              <mc:Fallback>
                <p:oleObj name="数式" r:id="rId3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of electrostatics and </a:t>
            </a:r>
            <a:r>
              <a:rPr lang="en-US" sz="2400" dirty="0" err="1">
                <a:latin typeface="+mj-lt"/>
              </a:rPr>
              <a:t>magnetostatics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93316"/>
              </p:ext>
            </p:extLst>
          </p:nvPr>
        </p:nvGraphicFramePr>
        <p:xfrm>
          <a:off x="546100" y="3235325"/>
          <a:ext cx="739775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87" name="Equation" r:id="rId5" imgW="2958840" imgH="736560" progId="Equation.DSMT4">
                  <p:embed/>
                </p:oleObj>
              </mc:Choice>
              <mc:Fallback>
                <p:oleObj name="Equation" r:id="rId5" imgW="295884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235325"/>
                        <a:ext cx="739775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21003"/>
              </p:ext>
            </p:extLst>
          </p:nvPr>
        </p:nvGraphicFramePr>
        <p:xfrm>
          <a:off x="255270" y="685800"/>
          <a:ext cx="8458200" cy="512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0" name="Equation" r:id="rId3" imgW="6464160" imgH="3771720" progId="Equation.DSMT4">
                  <p:embed/>
                </p:oleObj>
              </mc:Choice>
              <mc:Fallback>
                <p:oleObj name="Equation" r:id="rId3" imgW="6464160" imgH="3771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" y="685800"/>
                        <a:ext cx="8458200" cy="5121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88754"/>
              </p:ext>
            </p:extLst>
          </p:nvPr>
        </p:nvGraphicFramePr>
        <p:xfrm>
          <a:off x="685799" y="685800"/>
          <a:ext cx="785672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1" name="Equation" r:id="rId3" imgW="4698720" imgH="2679480" progId="Equation.DSMT4">
                  <p:embed/>
                </p:oleObj>
              </mc:Choice>
              <mc:Fallback>
                <p:oleObj name="Equation" r:id="rId3" imgW="469872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685800"/>
                        <a:ext cx="785672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35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9" name="数式" r:id="rId3" imgW="3543120" imgH="2298600" progId="Equation.3">
                  <p:embed/>
                </p:oleObj>
              </mc:Choice>
              <mc:Fallback>
                <p:oleObj name="数式" r:id="rId3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57" name="数式" r:id="rId3" imgW="2070000" imgH="1130040" progId="Equation.3">
                  <p:embed/>
                </p:oleObj>
              </mc:Choice>
              <mc:Fallback>
                <p:oleObj name="数式" r:id="rId3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forms of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58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6" name="数式" r:id="rId3" imgW="2425680" imgH="1612800" progId="Equation.3">
                  <p:embed/>
                </p:oleObj>
              </mc:Choice>
              <mc:Fallback>
                <p:oleObj name="数式" r:id="rId3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15531</TotalTime>
  <Words>374</Words>
  <Application>Microsoft Office PowerPoint</Application>
  <PresentationFormat>On-screen Show (4:3)</PresentationFormat>
  <Paragraphs>109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794</cp:revision>
  <cp:lastPrinted>2014-02-09T20:37:36Z</cp:lastPrinted>
  <dcterms:created xsi:type="dcterms:W3CDTF">2012-01-10T18:32:24Z</dcterms:created>
  <dcterms:modified xsi:type="dcterms:W3CDTF">2020-02-07T17:50:01Z</dcterms:modified>
</cp:coreProperties>
</file>