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427" r:id="rId3"/>
    <p:sldId id="354" r:id="rId4"/>
    <p:sldId id="407" r:id="rId5"/>
    <p:sldId id="430" r:id="rId6"/>
    <p:sldId id="431" r:id="rId7"/>
    <p:sldId id="432" r:id="rId8"/>
    <p:sldId id="433" r:id="rId9"/>
    <p:sldId id="434" r:id="rId10"/>
    <p:sldId id="415" r:id="rId11"/>
    <p:sldId id="417" r:id="rId12"/>
    <p:sldId id="418" r:id="rId13"/>
    <p:sldId id="428" r:id="rId14"/>
    <p:sldId id="416" r:id="rId15"/>
    <p:sldId id="419" r:id="rId16"/>
    <p:sldId id="429" r:id="rId17"/>
    <p:sldId id="420" r:id="rId18"/>
    <p:sldId id="422" r:id="rId19"/>
    <p:sldId id="421" r:id="rId20"/>
    <p:sldId id="423" r:id="rId21"/>
    <p:sldId id="424" r:id="rId22"/>
    <p:sldId id="425" r:id="rId23"/>
    <p:sldId id="42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Microscopic </a:t>
            </a: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Clausius-Mossotti</a:t>
            </a:r>
            <a:r>
              <a:rPr lang="en-US" sz="32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Electrostatic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6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8" name="Equation" r:id="rId4" imgW="2108160" imgH="1600200" progId="Equation.DSMT4">
                  <p:embed/>
                </p:oleObj>
              </mc:Choice>
              <mc:Fallback>
                <p:oleObj name="Equation" r:id="rId4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9" name="Equation" r:id="rId6" imgW="1523880" imgH="660240" progId="Equation.DSMT4">
                  <p:embed/>
                </p:oleObj>
              </mc:Choice>
              <mc:Fallback>
                <p:oleObj name="Equation" r:id="rId6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78" name="Equation" r:id="rId3" imgW="6134040" imgH="2120760" progId="Equation.DSMT4">
                  <p:embed/>
                </p:oleObj>
              </mc:Choice>
              <mc:Fallback>
                <p:oleObj name="Equation" r:id="rId3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79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Superposition of dipoles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4" name="Equation" r:id="rId3" imgW="2793960" imgH="1434960" progId="Equation.DSMT4">
                  <p:embed/>
                </p:oleObj>
              </mc:Choice>
              <mc:Fallback>
                <p:oleObj name="Equation" r:id="rId3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5" name="Equation" r:id="rId5" imgW="4609800" imgH="1054080" progId="Equation.DSMT4">
                  <p:embed/>
                </p:oleObj>
              </mc:Choice>
              <mc:Fallback>
                <p:oleObj name="Equation" r:id="rId5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9" name="Equation" r:id="rId3" imgW="6629400" imgH="2247840" progId="Equation.DSMT4">
                  <p:embed/>
                </p:oleObj>
              </mc:Choice>
              <mc:Fallback>
                <p:oleObj name="Equation" r:id="rId3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0" name="Equation" r:id="rId5" imgW="2793960" imgH="1434960" progId="Equation.DSMT4">
                  <p:embed/>
                </p:oleObj>
              </mc:Choice>
              <mc:Fallback>
                <p:oleObj name="Equation" r:id="rId5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32350"/>
              </p:ext>
            </p:extLst>
          </p:nvPr>
        </p:nvGraphicFramePr>
        <p:xfrm>
          <a:off x="611187" y="1676400"/>
          <a:ext cx="7312025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3" imgW="5829120" imgH="2705040" progId="Equation.DSMT4">
                  <p:embed/>
                </p:oleObj>
              </mc:Choice>
              <mc:Fallback>
                <p:oleObj name="Equation" r:id="rId3" imgW="5829120" imgH="2705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676400"/>
                        <a:ext cx="7312025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7" name="Equation" r:id="rId3" imgW="2412720" imgH="1828800" progId="Equation.DSMT4">
                  <p:embed/>
                </p:oleObj>
              </mc:Choice>
              <mc:Fallback>
                <p:oleObj name="Equation" r:id="rId3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8" name="Equation" r:id="rId5" imgW="2933640" imgH="761760" progId="Equation.DSMT4">
                  <p:embed/>
                </p:oleObj>
              </mc:Choice>
              <mc:Fallback>
                <p:oleObj name="Equation" r:id="rId5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2" name="Equation" r:id="rId3" imgW="4394160" imgH="2082600" progId="Equation.DSMT4">
                  <p:embed/>
                </p:oleObj>
              </mc:Choice>
              <mc:Fallback>
                <p:oleObj name="Equation" r:id="rId3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Colloquium this week --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4B82C1-B5D5-4EB5-8C5F-CC3D7C92D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90265"/>
            <a:ext cx="6972502" cy="46815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C72459-E2D0-4B35-81EB-589F9B9AD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68" y="5436912"/>
            <a:ext cx="7965831" cy="8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97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0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2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4604B0C-8431-477A-83F6-EEEEE8617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2634"/>
            <a:ext cx="9144000" cy="487273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846" y="4788877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322129"/>
              </p:ext>
            </p:extLst>
          </p:nvPr>
        </p:nvGraphicFramePr>
        <p:xfrm>
          <a:off x="1339850" y="955675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4" name="Equation" r:id="rId3" imgW="2705040" imgH="2197080" progId="Equation.DSMT4">
                  <p:embed/>
                </p:oleObj>
              </mc:Choice>
              <mc:Fallback>
                <p:oleObj name="Equation" r:id="rId3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955675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8581"/>
              </p:ext>
            </p:extLst>
          </p:nvPr>
        </p:nvGraphicFramePr>
        <p:xfrm>
          <a:off x="7421615" y="12793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2793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78371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7" imgW="4228920" imgH="723600" progId="Equation.DSMT4">
                  <p:embed/>
                </p:oleObj>
              </mc:Choice>
              <mc:Fallback>
                <p:oleObj name="Equation" r:id="rId7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8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1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Equation" r:id="rId7" imgW="3162240" imgH="939600" progId="Equation.DSMT4">
                  <p:embed/>
                </p:oleObj>
              </mc:Choice>
              <mc:Fallback>
                <p:oleObj name="Equation" r:id="rId7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13978</TotalTime>
  <Words>707</Words>
  <Application>Microsoft Office PowerPoint</Application>
  <PresentationFormat>On-screen Show (4:3)</PresentationFormat>
  <Paragraphs>212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766</cp:revision>
  <cp:lastPrinted>2019-02-06T13:43:58Z</cp:lastPrinted>
  <dcterms:created xsi:type="dcterms:W3CDTF">2012-01-10T18:32:24Z</dcterms:created>
  <dcterms:modified xsi:type="dcterms:W3CDTF">2020-02-04T16:46:59Z</dcterms:modified>
</cp:coreProperties>
</file>