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54" r:id="rId3"/>
    <p:sldId id="362" r:id="rId4"/>
    <p:sldId id="363" r:id="rId5"/>
    <p:sldId id="364" r:id="rId6"/>
    <p:sldId id="365" r:id="rId7"/>
    <p:sldId id="366" r:id="rId8"/>
    <p:sldId id="367" r:id="rId9"/>
    <p:sldId id="371" r:id="rId10"/>
    <p:sldId id="361" r:id="rId11"/>
    <p:sldId id="368" r:id="rId12"/>
    <p:sldId id="369" r:id="rId13"/>
    <p:sldId id="37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20: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Chap. 8 in Jackson – </a:t>
            </a:r>
            <a:r>
              <a:rPr lang="en-US" sz="3200" b="1" dirty="0" smtClean="0">
                <a:solidFill>
                  <a:schemeClr val="folHlink"/>
                </a:solidFill>
              </a:rPr>
              <a:t>Wave Guides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TEM</a:t>
            </a:r>
            <a:r>
              <a:rPr lang="en-US" sz="2800" b="1" dirty="0" smtClean="0">
                <a:solidFill>
                  <a:schemeClr val="folHlink"/>
                </a:solidFill>
              </a:rPr>
              <a:t>, TE, and TM </a:t>
            </a:r>
            <a:r>
              <a:rPr lang="en-US" sz="2800" b="1" dirty="0" smtClean="0">
                <a:solidFill>
                  <a:schemeClr val="folHlink"/>
                </a:solidFill>
              </a:rPr>
              <a:t>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Justification for boundary conditions; behavior of waves </a:t>
            </a:r>
            <a:r>
              <a:rPr lang="en-US" sz="2800" b="1" dirty="0">
                <a:solidFill>
                  <a:schemeClr val="folHlink"/>
                </a:solidFill>
              </a:rPr>
              <a:t>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3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medium,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3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4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5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1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86" y="533400"/>
            <a:ext cx="8839200" cy="510662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270571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90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2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3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4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2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3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6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7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0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1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electric and magnetic waves  (TEM)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0" name="Equation" r:id="rId3" imgW="5270400" imgH="1485720" progId="Equation.DSMT4">
                  <p:embed/>
                </p:oleObj>
              </mc:Choice>
              <mc:Fallback>
                <p:oleObj name="Equation" r:id="rId3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TEM modes describe electromagnetic waves in lossless media and vacuum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086600" y="2514600"/>
            <a:ext cx="1524000" cy="2664768"/>
            <a:chOff x="6781800" y="535632"/>
            <a:chExt cx="1524000" cy="2664768"/>
          </a:xfrm>
        </p:grpSpPr>
        <p:sp>
          <p:nvSpPr>
            <p:cNvPr id="6" name="Rectangle 5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0679724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08" name="数式" r:id="rId3" imgW="139680" imgH="203040" progId="Equation.3">
                    <p:embed/>
                  </p:oleObj>
                </mc:Choice>
                <mc:Fallback>
                  <p:oleObj name="数式" r:id="rId3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H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3783363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09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1677"/>
              </p:ext>
            </p:extLst>
          </p:nvPr>
        </p:nvGraphicFramePr>
        <p:xfrm>
          <a:off x="1295400" y="28933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0" name="Equation" r:id="rId7" imgW="2298600" imgH="558720" progId="Equation.DSMT4">
                  <p:embed/>
                </p:oleObj>
              </mc:Choice>
              <mc:Fallback>
                <p:oleObj name="Equation" r:id="rId7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33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the vicinity of ideal conducting media, the electromagnetic response is affected.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547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14924</TotalTime>
  <Words>406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897</cp:revision>
  <cp:lastPrinted>2017-02-27T02:40:58Z</cp:lastPrinted>
  <dcterms:created xsi:type="dcterms:W3CDTF">2012-01-10T18:32:24Z</dcterms:created>
  <dcterms:modified xsi:type="dcterms:W3CDTF">2017-02-27T02:41:59Z</dcterms:modified>
</cp:coreProperties>
</file>