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9" r:id="rId14"/>
    <p:sldId id="368" r:id="rId15"/>
    <p:sldId id="372" r:id="rId16"/>
    <p:sldId id="373" r:id="rId17"/>
    <p:sldId id="374" r:id="rId18"/>
    <p:sldId id="365" r:id="rId19"/>
    <p:sldId id="366" r:id="rId20"/>
    <p:sldId id="36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Magnetostatics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0215290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94230"/>
              </p:ext>
            </p:extLst>
          </p:nvPr>
        </p:nvGraphicFramePr>
        <p:xfrm>
          <a:off x="496998" y="637053"/>
          <a:ext cx="8203249" cy="577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8" name="Equation" r:id="rId3" imgW="8001000" imgH="5626080" progId="Equation.DSMT4">
                  <p:embed/>
                </p:oleObj>
              </mc:Choice>
              <mc:Fallback>
                <p:oleObj name="Equation" r:id="rId3" imgW="8001000" imgH="5626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98" y="637053"/>
                        <a:ext cx="8203249" cy="5770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2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0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1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17642"/>
              </p:ext>
            </p:extLst>
          </p:nvPr>
        </p:nvGraphicFramePr>
        <p:xfrm>
          <a:off x="383381" y="424486"/>
          <a:ext cx="7191375" cy="182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0" name="Equation" r:id="rId4" imgW="5867280" imgH="1485720" progId="Equation.DSMT4">
                  <p:embed/>
                </p:oleObj>
              </mc:Choice>
              <mc:Fallback>
                <p:oleObj name="Equation" r:id="rId4" imgW="5867280" imgH="1485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" y="424486"/>
                        <a:ext cx="7191375" cy="1820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149598"/>
              </p:ext>
            </p:extLst>
          </p:nvPr>
        </p:nvGraphicFramePr>
        <p:xfrm>
          <a:off x="383381" y="2245247"/>
          <a:ext cx="7767638" cy="202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1" name="Equation" r:id="rId6" imgW="6908760" imgH="1803240" progId="Equation.DSMT4">
                  <p:embed/>
                </p:oleObj>
              </mc:Choice>
              <mc:Fallback>
                <p:oleObj name="Equation" r:id="rId6" imgW="690876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" y="2245247"/>
                        <a:ext cx="7767638" cy="2028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r>
              <a:rPr lang="en-US" sz="2400" i="1" baseline="-25000" dirty="0" smtClean="0">
                <a:latin typeface="+mj-lt"/>
              </a:rPr>
              <a:t>y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x,z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7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</a:t>
            </a:r>
            <a:r>
              <a:rPr lang="en-US" sz="2400" dirty="0" smtClean="0"/>
              <a:t>case  </a:t>
            </a:r>
            <a:r>
              <a:rPr lang="en-US" sz="2400" i="1" dirty="0" smtClean="0"/>
              <a:t>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</a:t>
            </a:r>
            <a:r>
              <a:rPr lang="en-US" sz="2400" dirty="0" smtClean="0"/>
              <a:t>case  </a:t>
            </a:r>
            <a:r>
              <a:rPr lang="en-US" sz="2400" i="1" dirty="0" smtClean="0"/>
              <a:t>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9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7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8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42" y="228600"/>
            <a:ext cx="8796618" cy="50006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3542" y="4114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9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0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</a:t>
            </a:r>
          </a:p>
          <a:p>
            <a:r>
              <a:rPr lang="en-US" sz="2400" dirty="0" smtClean="0">
                <a:latin typeface="+mj-lt"/>
              </a:rPr>
              <a:t>Magnetic flux density or magnetic induction field </a:t>
            </a:r>
            <a:r>
              <a:rPr lang="en-US" sz="2400" b="1" dirty="0" smtClean="0">
                <a:latin typeface="+mj-lt"/>
              </a:rPr>
              <a:t>B</a:t>
            </a:r>
          </a:p>
          <a:p>
            <a:r>
              <a:rPr lang="en-US" sz="2400" dirty="0" smtClean="0">
                <a:latin typeface="+mj-lt"/>
              </a:rPr>
              <a:t>Steady state (time constant) current density </a:t>
            </a:r>
            <a:r>
              <a:rPr lang="en-US" sz="2400" b="1" dirty="0" smtClean="0">
                <a:latin typeface="+mj-lt"/>
              </a:rPr>
              <a:t>J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r</a:t>
              </a:r>
              <a:r>
                <a:rPr lang="en-US" sz="2400" b="1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q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0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1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2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electrostatics and </a:t>
            </a:r>
            <a:r>
              <a:rPr lang="en-US" sz="2400" dirty="0" err="1" smtClean="0">
                <a:latin typeface="+mj-lt"/>
              </a:rPr>
              <a:t>magnetostatics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41508"/>
              </p:ext>
            </p:extLst>
          </p:nvPr>
        </p:nvGraphicFramePr>
        <p:xfrm>
          <a:off x="641350" y="3267075"/>
          <a:ext cx="72072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数式" r:id="rId5" imgW="2882880" imgH="711000" progId="Equation.3">
                  <p:embed/>
                </p:oleObj>
              </mc:Choice>
              <mc:Fallback>
                <p:oleObj name="数式" r:id="rId5" imgW="2882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267075"/>
                        <a:ext cx="72072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4953"/>
              </p:ext>
            </p:extLst>
          </p:nvPr>
        </p:nvGraphicFramePr>
        <p:xfrm>
          <a:off x="53787" y="1137940"/>
          <a:ext cx="8969837" cy="48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0" name="Equation" r:id="rId3" imgW="5854680" imgH="3022560" progId="Equation.DSMT4">
                  <p:embed/>
                </p:oleObj>
              </mc:Choice>
              <mc:Fallback>
                <p:oleObj name="Equation" r:id="rId3" imgW="5854680" imgH="3022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7" y="1137940"/>
                        <a:ext cx="8969837" cy="4805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767481"/>
              </p:ext>
            </p:extLst>
          </p:nvPr>
        </p:nvGraphicFramePr>
        <p:xfrm>
          <a:off x="5617612" y="5257800"/>
          <a:ext cx="30691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1" name="Equation" r:id="rId5" imgW="2171520" imgH="622080" progId="Equation.DSMT4">
                  <p:embed/>
                </p:oleObj>
              </mc:Choice>
              <mc:Fallback>
                <p:oleObj name="Equation" r:id="rId5" imgW="21715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7612" y="5257800"/>
                        <a:ext cx="3069188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8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5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forms of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6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</a:t>
            </a:r>
            <a:r>
              <a:rPr lang="en-US" sz="2400" dirty="0" err="1" smtClean="0">
                <a:latin typeface="+mj-lt"/>
              </a:rPr>
              <a:t>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1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14621</TotalTime>
  <Words>351</Words>
  <Application>Microsoft Office PowerPoint</Application>
  <PresentationFormat>On-screen Show (4:3)</PresentationFormat>
  <Paragraphs>103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778</cp:revision>
  <cp:lastPrinted>2014-02-09T20:37:36Z</cp:lastPrinted>
  <dcterms:created xsi:type="dcterms:W3CDTF">2012-01-10T18:32:24Z</dcterms:created>
  <dcterms:modified xsi:type="dcterms:W3CDTF">2017-02-06T14:56:19Z</dcterms:modified>
</cp:coreProperties>
</file>