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415" r:id="rId4"/>
    <p:sldId id="393" r:id="rId5"/>
    <p:sldId id="399" r:id="rId6"/>
    <p:sldId id="403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57" d="100"/>
          <a:sy n="57" d="100"/>
        </p:scale>
        <p:origin x="1132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hyperlink" Target="file:///D:\Userdata\Userdata\Coursework\s13phy712\lecturenote\lecture9\lecture9latexslides.pdf" TargetMode="Externa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180373"/>
              </p:ext>
            </p:extLst>
          </p:nvPr>
        </p:nvGraphicFramePr>
        <p:xfrm>
          <a:off x="563562" y="1676400"/>
          <a:ext cx="7742238" cy="435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数式" r:id="rId3" imgW="3784320" imgH="2120760" progId="Equation.3">
                  <p:embed/>
                </p:oleObj>
              </mc:Choice>
              <mc:Fallback>
                <p:oleObj name="数式" r:id="rId3" imgW="378432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" y="1676400"/>
                        <a:ext cx="7742238" cy="435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150519"/>
              </p:ext>
            </p:extLst>
          </p:nvPr>
        </p:nvGraphicFramePr>
        <p:xfrm>
          <a:off x="228600" y="1303338"/>
          <a:ext cx="867727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8" name="数式" r:id="rId3" imgW="4241520" imgH="1130040" progId="Equation.3">
                  <p:embed/>
                </p:oleObj>
              </mc:Choice>
              <mc:Fallback>
                <p:oleObj name="数式" r:id="rId3" imgW="424152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03338"/>
                        <a:ext cx="8677275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9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e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endParaRPr lang="en-US" sz="2400" i="1" dirty="0" smtClean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9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0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0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1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2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0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 smtClean="0">
                <a:latin typeface="Symbol" panose="05050102010706020507" pitchFamily="18" charset="2"/>
              </a:rPr>
              <a:t>F</a:t>
            </a:r>
            <a:r>
              <a:rPr lang="en-US" sz="2400" b="1" i="1" dirty="0" smtClean="0"/>
              <a:t>(</a:t>
            </a:r>
            <a:r>
              <a:rPr lang="en-US" sz="2400" b="1" i="1" dirty="0" err="1" smtClean="0"/>
              <a:t>r</a:t>
            </a:r>
            <a:r>
              <a:rPr lang="en-US" sz="2400" b="1" i="1" dirty="0" err="1" smtClean="0">
                <a:latin typeface="Symbol" panose="05050102010706020507" pitchFamily="18" charset="2"/>
              </a:rPr>
              <a:t>,q</a:t>
            </a:r>
            <a:r>
              <a:rPr lang="en-US" sz="2400" b="1" i="1" dirty="0" smtClean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e/e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r>
              <a:rPr lang="en-US" sz="2400" b="1" dirty="0" smtClean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33" y="381000"/>
            <a:ext cx="8730767" cy="499586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2657" y="3657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92" y="733425"/>
            <a:ext cx="7622215" cy="52863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411307" y="2590800"/>
            <a:ext cx="2971800" cy="2057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4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General results for a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4" name="Equation" r:id="rId3" imgW="6933960" imgH="4051080" progId="Equation.DSMT4">
                  <p:embed/>
                </p:oleObj>
              </mc:Choice>
              <mc:Fallback>
                <p:oleObj name="Equation" r:id="rId3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q</a:t>
            </a:r>
            <a:r>
              <a:rPr lang="en-US" sz="2400" i="1" baseline="-25000" dirty="0" err="1" smtClean="0">
                <a:latin typeface="+mj-lt"/>
              </a:rPr>
              <a:t>lm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 of electrostatic potential in terms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51411"/>
              </p:ext>
            </p:extLst>
          </p:nvPr>
        </p:nvGraphicFramePr>
        <p:xfrm>
          <a:off x="1495425" y="1541463"/>
          <a:ext cx="5226050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数式" r:id="rId3" imgW="2552400" imgH="1625400" progId="Equation.3">
                  <p:embed/>
                </p:oleObj>
              </mc:Choice>
              <mc:Fallback>
                <p:oleObj name="数式" r:id="rId3" imgW="255240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541463"/>
                        <a:ext cx="5226050" cy="333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Focus on dipolar contributions:</a:t>
            </a:r>
          </a:p>
        </p:txBody>
      </p:sp>
      <p:sp>
        <p:nvSpPr>
          <p:cNvPr id="7" name="Oval 6">
            <a:hlinkClick r:id="rId5" action="ppaction://hlinkfile"/>
          </p:cNvPr>
          <p:cNvSpPr/>
          <p:nvPr/>
        </p:nvSpPr>
        <p:spPr>
          <a:xfrm>
            <a:off x="7162800" y="5029200"/>
            <a:ext cx="914400" cy="8382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79324"/>
              </p:ext>
            </p:extLst>
          </p:nvPr>
        </p:nvGraphicFramePr>
        <p:xfrm>
          <a:off x="762000" y="1524000"/>
          <a:ext cx="4808538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4" name="数式" r:id="rId3" imgW="2349360" imgH="1168200" progId="Equation.3">
                  <p:embed/>
                </p:oleObj>
              </mc:Choice>
              <mc:Fallback>
                <p:oleObj name="数式" r:id="rId3" imgW="23493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4808538" cy="239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998369"/>
              </p:ext>
            </p:extLst>
          </p:nvPr>
        </p:nvGraphicFramePr>
        <p:xfrm>
          <a:off x="838200" y="3962400"/>
          <a:ext cx="6731000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数式" r:id="rId5" imgW="3288960" imgH="901440" progId="Equation.3">
                  <p:embed/>
                </p:oleObj>
              </mc:Choice>
              <mc:Fallback>
                <p:oleObj name="数式" r:id="rId5" imgW="328896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6731000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723036"/>
              </p:ext>
            </p:extLst>
          </p:nvPr>
        </p:nvGraphicFramePr>
        <p:xfrm>
          <a:off x="338138" y="1400175"/>
          <a:ext cx="8289925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数式" r:id="rId3" imgW="4051080" imgH="2400120" progId="Equation.3">
                  <p:embed/>
                </p:oleObj>
              </mc:Choice>
              <mc:Fallback>
                <p:oleObj name="数式" r:id="rId3" imgW="4051080" imgH="240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400175"/>
                        <a:ext cx="8289925" cy="492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12412</TotalTime>
  <Words>307</Words>
  <Application>Microsoft Office PowerPoint</Application>
  <PresentationFormat>On-screen Show (4:3)</PresentationFormat>
  <Paragraphs>79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694</cp:revision>
  <cp:lastPrinted>2015-01-31T21:10:59Z</cp:lastPrinted>
  <dcterms:created xsi:type="dcterms:W3CDTF">2012-01-10T18:32:24Z</dcterms:created>
  <dcterms:modified xsi:type="dcterms:W3CDTF">2017-01-31T14:40:22Z</dcterms:modified>
</cp:coreProperties>
</file>