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4" r:id="rId4"/>
    <p:sldId id="385" r:id="rId5"/>
    <p:sldId id="386" r:id="rId6"/>
    <p:sldId id="392" r:id="rId7"/>
    <p:sldId id="387" r:id="rId8"/>
    <p:sldId id="391" r:id="rId9"/>
    <p:sldId id="393" r:id="rId10"/>
    <p:sldId id="395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Relationship Id="rId4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uic.edu/classes/eecs/eecs520/textbook/node3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folHlink"/>
                </a:solidFill>
              </a:rPr>
              <a:t>Multipole</a:t>
            </a:r>
            <a:r>
              <a:rPr lang="en-US" sz="3200" b="1" dirty="0" smtClean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220311"/>
              </p:ext>
            </p:extLst>
          </p:nvPr>
        </p:nvGraphicFramePr>
        <p:xfrm>
          <a:off x="609600" y="766465"/>
          <a:ext cx="7863840" cy="530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7" name="数式" r:id="rId3" imgW="4190760" imgH="2819160" progId="Equation.3">
                  <p:embed/>
                </p:oleObj>
              </mc:Choice>
              <mc:Fallback>
                <p:oleObj name="数式" r:id="rId3" imgW="4190760" imgH="281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6465"/>
                        <a:ext cx="7863840" cy="5300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373192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2" name="Equation" r:id="rId3" imgW="6400800" imgH="4775040" progId="Equation.DSMT4">
                  <p:embed/>
                </p:oleObj>
              </mc:Choice>
              <mc:Fallback>
                <p:oleObj name="Equation" r:id="rId3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04800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971800" y="1143000"/>
            <a:ext cx="13716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43400" y="2590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84967"/>
              </p:ext>
            </p:extLst>
          </p:nvPr>
        </p:nvGraphicFramePr>
        <p:xfrm>
          <a:off x="4000500" y="304800"/>
          <a:ext cx="4265613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8" name="数式" r:id="rId4" imgW="2273040" imgH="1371600" progId="Equation.3">
                  <p:embed/>
                </p:oleObj>
              </mc:Choice>
              <mc:Fallback>
                <p:oleObj name="数式" r:id="rId4" imgW="227304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304800"/>
                        <a:ext cx="4265613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804607"/>
              </p:ext>
            </p:extLst>
          </p:nvPr>
        </p:nvGraphicFramePr>
        <p:xfrm>
          <a:off x="685800" y="1074737"/>
          <a:ext cx="8077200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6" name="Equation" r:id="rId3" imgW="4203360" imgH="2590560" progId="Equation.DSMT4">
                  <p:embed/>
                </p:oleObj>
              </mc:Choice>
              <mc:Fallback>
                <p:oleObj name="Equation" r:id="rId3" imgW="420336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74737"/>
                        <a:ext cx="8077200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Significance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2" name="Equation" r:id="rId3" imgW="4038480" imgH="2590560" progId="Equation.DSMT4">
                  <p:embed/>
                </p:oleObj>
              </mc:Choice>
              <mc:Fallback>
                <p:oleObj name="Equation" r:id="rId3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+mj-lt"/>
                </a:rPr>
                <a:t>q</a:t>
              </a:r>
              <a:r>
                <a:rPr lang="en-US" sz="2400" i="1" baseline="-25000" dirty="0" err="1" smtClean="0">
                  <a:latin typeface="+mj-lt"/>
                </a:rPr>
                <a:t>lm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spherical harmonic and Cartesian forms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8" name="数式" r:id="rId3" imgW="1371600" imgH="1358640" progId="Equation.3">
                  <p:embed/>
                </p:oleObj>
              </mc:Choice>
              <mc:Fallback>
                <p:oleObj name="数式" r:id="rId3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9" name="数式" r:id="rId5" imgW="2006280" imgH="1358640" progId="Equation.3">
                  <p:embed/>
                </p:oleObj>
              </mc:Choice>
              <mc:Fallback>
                <p:oleObj name="数式" r:id="rId5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0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1" name="Equation" r:id="rId9" imgW="3035160" imgH="1054080" progId="Equation.DSMT4">
                  <p:embed/>
                </p:oleObj>
              </mc:Choice>
              <mc:Fallback>
                <p:oleObj name="Equation" r:id="rId9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2" name="Equation" r:id="rId11" imgW="2793960" imgH="672840" progId="Equation.DSMT4">
                  <p:embed/>
                </p:oleObj>
              </mc:Choice>
              <mc:Fallback>
                <p:oleObj name="Equation" r:id="rId11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6" name="Equation" r:id="rId3" imgW="6667200" imgH="4736880" progId="Equation.DSMT4">
                  <p:embed/>
                </p:oleObj>
              </mc:Choice>
              <mc:Fallback>
                <p:oleObj name="Equation" r:id="rId3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2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 of electrostatic potential in terms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in evaluating energy of a very localized charge density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in a electrostatic field </a:t>
            </a:r>
            <a:r>
              <a:rPr lang="en-US" sz="2400" dirty="0" smtClean="0">
                <a:latin typeface="Symbol" pitchFamily="18" charset="2"/>
              </a:rPr>
              <a:t>F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(such as an nucleus in the field due to the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5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6" name="Equation" r:id="rId3" imgW="3200400" imgH="1130040" progId="Equation.DSMT4">
                  <p:embed/>
                </p:oleObj>
              </mc:Choice>
              <mc:Fallback>
                <p:oleObj name="Equation" r:id="rId3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7" name="Equation" r:id="rId5" imgW="4051080" imgH="799920" progId="Equation.DSMT4">
                  <p:embed/>
                </p:oleObj>
              </mc:Choice>
              <mc:Fallback>
                <p:oleObj name="Equation" r:id="rId5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7709" y="5334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09" y="381000"/>
            <a:ext cx="8431784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1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2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3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0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92237"/>
              </p:ext>
            </p:extLst>
          </p:nvPr>
        </p:nvGraphicFramePr>
        <p:xfrm>
          <a:off x="381000" y="3048000"/>
          <a:ext cx="55530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1" name="数式" r:id="rId5" imgW="2958840" imgH="685800" progId="Equation.3">
                  <p:embed/>
                </p:oleObj>
              </mc:Choice>
              <mc:Fallback>
                <p:oleObj name="数式" r:id="rId5" imgW="29588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55530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2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3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2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3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4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5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8160"/>
              </p:ext>
            </p:extLst>
          </p:nvPr>
        </p:nvGraphicFramePr>
        <p:xfrm>
          <a:off x="694689" y="990600"/>
          <a:ext cx="8083551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6" name="数式" r:id="rId3" imgW="3949560" imgH="711000" progId="Equation.3">
                  <p:embed/>
                </p:oleObj>
              </mc:Choice>
              <mc:Fallback>
                <p:oleObj name="数式" r:id="rId3" imgW="3949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990600"/>
                        <a:ext cx="8083551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Equation" r:id="rId3" imgW="6717960" imgH="3924000" progId="Equation.DSMT4">
                  <p:embed/>
                </p:oleObj>
              </mc:Choice>
              <mc:Fallback>
                <p:oleObj name="Equation" r:id="rId3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56608"/>
              </p:ext>
            </p:extLst>
          </p:nvPr>
        </p:nvGraphicFramePr>
        <p:xfrm>
          <a:off x="1565910" y="842665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4" name="数式" r:id="rId3" imgW="2717640" imgH="2565360" progId="Equation.3">
                  <p:embed/>
                </p:oleObj>
              </mc:Choice>
              <mc:Fallback>
                <p:oleObj name="数式" r:id="rId3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910" y="842665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Legendre and Associated Legendre functions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1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2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0312"/>
              </p:ext>
            </p:extLst>
          </p:nvPr>
        </p:nvGraphicFramePr>
        <p:xfrm>
          <a:off x="100012" y="1371600"/>
          <a:ext cx="8967788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数式" r:id="rId3" imgW="4381200" imgH="2234880" progId="Equation.3">
                  <p:embed/>
                </p:oleObj>
              </mc:Choice>
              <mc:Fallback>
                <p:oleObj name="数式" r:id="rId3" imgW="438120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" y="1371600"/>
                        <a:ext cx="8967788" cy="458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12420</TotalTime>
  <Words>402</Words>
  <Application>Microsoft Office PowerPoint</Application>
  <PresentationFormat>On-screen Show (4:3)</PresentationFormat>
  <Paragraphs>109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702</cp:revision>
  <cp:lastPrinted>2015-01-31T18:24:46Z</cp:lastPrinted>
  <dcterms:created xsi:type="dcterms:W3CDTF">2012-01-10T18:32:24Z</dcterms:created>
  <dcterms:modified xsi:type="dcterms:W3CDTF">2017-01-28T15:36:15Z</dcterms:modified>
</cp:coreProperties>
</file>