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4" r:id="rId4"/>
    <p:sldId id="383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5" r:id="rId13"/>
    <p:sldId id="373" r:id="rId14"/>
    <p:sldId id="374" r:id="rId15"/>
    <p:sldId id="379" r:id="rId16"/>
    <p:sldId id="376" r:id="rId17"/>
    <p:sldId id="377" r:id="rId18"/>
    <p:sldId id="378" r:id="rId19"/>
    <p:sldId id="380" r:id="rId20"/>
    <p:sldId id="381" r:id="rId21"/>
    <p:sldId id="3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6.png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gif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2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70651"/>
              </p:ext>
            </p:extLst>
          </p:nvPr>
        </p:nvGraphicFramePr>
        <p:xfrm>
          <a:off x="3841750" y="2524125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524125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531687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35913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520658"/>
              </p:ext>
            </p:extLst>
          </p:nvPr>
        </p:nvGraphicFramePr>
        <p:xfrm>
          <a:off x="4110038" y="5083175"/>
          <a:ext cx="37671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数式" r:id="rId6" imgW="1765080" imgH="685800" progId="Equation.3">
                  <p:embed/>
                </p:oleObj>
              </mc:Choice>
              <mc:Fallback>
                <p:oleObj name="数式" r:id="rId6" imgW="176508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5083175"/>
                        <a:ext cx="376713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85" y="670158"/>
            <a:ext cx="8739188" cy="551768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90791" y="5257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J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N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r>
                  <a:rPr lang="en-US" sz="2400" i="1" dirty="0" smtClean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</a:t>
              </a:r>
              <a:r>
                <a:rPr lang="en-US" sz="2400" i="1" baseline="-25000" dirty="0" smtClean="0">
                  <a:latin typeface="+mj-lt"/>
                </a:rPr>
                <a:t>1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52" y="304800"/>
            <a:ext cx="7595013" cy="567213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2057400"/>
            <a:ext cx="2743200" cy="2438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Direct integration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 smtClean="0">
                  <a:latin typeface="+mj-lt"/>
                </a:rPr>
                <a:t>q</a:t>
              </a:r>
              <a:r>
                <a:rPr lang="en-US" sz="2400" dirty="0" smtClean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02625"/>
              </p:ext>
            </p:extLst>
          </p:nvPr>
        </p:nvGraphicFramePr>
        <p:xfrm>
          <a:off x="5562600" y="5409258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09258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11722</TotalTime>
  <Words>568</Words>
  <Application>Microsoft Office PowerPoint</Application>
  <PresentationFormat>On-screen Show (4:3)</PresentationFormat>
  <Paragraphs>141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629</cp:revision>
  <cp:lastPrinted>2017-01-25T13:26:17Z</cp:lastPrinted>
  <dcterms:created xsi:type="dcterms:W3CDTF">2012-01-10T18:32:24Z</dcterms:created>
  <dcterms:modified xsi:type="dcterms:W3CDTF">2017-01-25T13:35:40Z</dcterms:modified>
</cp:coreProperties>
</file>