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6" r:id="rId2"/>
    <p:sldId id="315" r:id="rId3"/>
    <p:sldId id="297" r:id="rId4"/>
    <p:sldId id="314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>
        <p:scale>
          <a:sx n="65" d="100"/>
          <a:sy n="65" d="100"/>
        </p:scale>
        <p:origin x="912" y="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231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2017 --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wfu.edu/natalie/s17phy712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57200"/>
            <a:ext cx="8763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 smtClean="0"/>
              <a:t>9-9:50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Reading: Appendix 1 and Chapters I&amp;1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Course structure and expectations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Units – SI vs Gaussian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Electrostatics – Poisson equation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14287"/>
            <a:ext cx="8905875" cy="68294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5" y="1219200"/>
            <a:ext cx="8906305" cy="294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2862"/>
            <a:ext cx="5943600" cy="67722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Units choice for this course: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SI units for Jackson in Chapters 1-10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Gaussian units for Jackson in Chapters 11-16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30" y="2057400"/>
            <a:ext cx="4724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Electrostatics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219200" y="3810000"/>
            <a:ext cx="0" cy="2057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19200" y="5867400"/>
            <a:ext cx="2057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219200" y="5181600"/>
            <a:ext cx="76203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05000" y="4251960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07766" y="4634200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09800" y="4556760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31597" y="4067811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2514600" y="4372611"/>
            <a:ext cx="914400" cy="885189"/>
          </a:xfrm>
          <a:prstGeom prst="cloud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24000" y="3881735"/>
            <a:ext cx="533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q</a:t>
            </a:r>
            <a:r>
              <a:rPr lang="en-US" sz="2400" i="1" baseline="-25000" dirty="0" smtClean="0">
                <a:latin typeface="+mj-lt"/>
              </a:rPr>
              <a:t>1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4985" y="4415135"/>
            <a:ext cx="533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q</a:t>
            </a:r>
            <a:r>
              <a:rPr lang="en-US" sz="2400" i="1" baseline="-25000" dirty="0">
                <a:latin typeface="+mj-lt"/>
              </a:rPr>
              <a:t>4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585" y="4419600"/>
            <a:ext cx="533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q</a:t>
            </a:r>
            <a:r>
              <a:rPr lang="en-US" sz="2400" i="1" baseline="-25000" dirty="0">
                <a:latin typeface="+mj-lt"/>
              </a:rPr>
              <a:t>3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75259" y="3742342"/>
            <a:ext cx="533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q</a:t>
            </a:r>
            <a:r>
              <a:rPr lang="en-US" sz="2400" i="1" baseline="-25000" dirty="0">
                <a:latin typeface="+mj-lt"/>
              </a:rPr>
              <a:t>2</a:t>
            </a:r>
            <a:endParaRPr lang="en-US" sz="2400" i="1" dirty="0" smtClean="0">
              <a:latin typeface="+mj-lt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734870"/>
              </p:ext>
            </p:extLst>
          </p:nvPr>
        </p:nvGraphicFramePr>
        <p:xfrm>
          <a:off x="2478088" y="4529138"/>
          <a:ext cx="7239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0" name="Equation" r:id="rId3" imgW="507960" imgH="266400" progId="Equation.DSMT4">
                  <p:embed/>
                </p:oleObj>
              </mc:Choice>
              <mc:Fallback>
                <p:oleObj name="Equation" r:id="rId3" imgW="5079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8088" y="4529138"/>
                        <a:ext cx="723900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 flipV="1">
            <a:off x="3276600" y="3881735"/>
            <a:ext cx="914400" cy="446248"/>
          </a:xfrm>
          <a:prstGeom prst="straightConnector1">
            <a:avLst/>
          </a:prstGeom>
          <a:ln w="889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252472"/>
              </p:ext>
            </p:extLst>
          </p:nvPr>
        </p:nvGraphicFramePr>
        <p:xfrm>
          <a:off x="3934443" y="3886200"/>
          <a:ext cx="4523757" cy="2170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Equation" r:id="rId5" imgW="2831760" imgH="1409400" progId="Equation.DSMT4">
                  <p:embed/>
                </p:oleObj>
              </mc:Choice>
              <mc:Fallback>
                <p:oleObj name="Equation" r:id="rId5" imgW="2831760" imgH="140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34443" y="3886200"/>
                        <a:ext cx="4523757" cy="2170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43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15" y="76200"/>
            <a:ext cx="4724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Electrostatics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99953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Discrete versus continuous charge distributions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648005"/>
              </p:ext>
            </p:extLst>
          </p:nvPr>
        </p:nvGraphicFramePr>
        <p:xfrm>
          <a:off x="1219200" y="1676400"/>
          <a:ext cx="6753496" cy="2847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Equation" r:id="rId3" imgW="4457520" imgH="1879560" progId="Equation.DSMT4">
                  <p:embed/>
                </p:oleObj>
              </mc:Choice>
              <mc:Fallback>
                <p:oleObj name="Equation" r:id="rId3" imgW="4457520" imgH="1879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676400"/>
                        <a:ext cx="6753496" cy="2847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41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037797"/>
            <a:ext cx="3619500" cy="5134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3048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Differential equations --</a:t>
            </a:r>
          </a:p>
        </p:txBody>
      </p:sp>
    </p:spTree>
    <p:extLst>
      <p:ext uri="{BB962C8B-B14F-4D97-AF65-F5344CB8AC3E}">
        <p14:creationId xmlns:p14="http://schemas.microsoft.com/office/powerpoint/2010/main" val="256437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5455"/>
          <a:stretch/>
        </p:blipFill>
        <p:spPr>
          <a:xfrm>
            <a:off x="343184" y="1748135"/>
            <a:ext cx="8359565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22353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Relationship between integral and differential forms of electrostatics --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7481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Need to show:</a:t>
            </a:r>
          </a:p>
        </p:txBody>
      </p:sp>
    </p:spTree>
    <p:extLst>
      <p:ext uri="{BB962C8B-B14F-4D97-AF65-F5344CB8AC3E}">
        <p14:creationId xmlns:p14="http://schemas.microsoft.com/office/powerpoint/2010/main" val="18941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609600"/>
            <a:ext cx="79819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14325"/>
            <a:ext cx="8420100" cy="1209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94297"/>
            <a:ext cx="9067800" cy="137750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81000" y="2971800"/>
            <a:ext cx="2590800" cy="2057400"/>
            <a:chOff x="1219200" y="3810000"/>
            <a:chExt cx="2590800" cy="2057400"/>
          </a:xfrm>
        </p:grpSpPr>
        <p:grpSp>
          <p:nvGrpSpPr>
            <p:cNvPr id="10" name="Group 9"/>
            <p:cNvGrpSpPr/>
            <p:nvPr/>
          </p:nvGrpSpPr>
          <p:grpSpPr>
            <a:xfrm>
              <a:off x="1219200" y="3810000"/>
              <a:ext cx="2057400" cy="2057400"/>
              <a:chOff x="1219200" y="3810000"/>
              <a:chExt cx="2057400" cy="205740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V="1">
                <a:off x="1219200" y="3810000"/>
                <a:ext cx="0" cy="20574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1219200" y="5867400"/>
                <a:ext cx="20574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1219200" y="5181600"/>
                <a:ext cx="762030" cy="6858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/>
            <p:cNvSpPr/>
            <p:nvPr/>
          </p:nvSpPr>
          <p:spPr>
            <a:xfrm>
              <a:off x="1752600" y="4191000"/>
              <a:ext cx="914400" cy="914400"/>
            </a:xfrm>
            <a:prstGeom prst="ellipse">
              <a:avLst/>
            </a:prstGeom>
            <a:solidFill>
              <a:srgbClr val="FF00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209800" y="4267200"/>
              <a:ext cx="152400" cy="381000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3211898"/>
                </p:ext>
              </p:extLst>
            </p:nvPr>
          </p:nvGraphicFramePr>
          <p:xfrm>
            <a:off x="2349500" y="4343400"/>
            <a:ext cx="1460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1" name="Equation" r:id="rId5" imgW="876240" imgH="228600" progId="Equation.DSMT4">
                    <p:embed/>
                  </p:oleObj>
                </mc:Choice>
                <mc:Fallback>
                  <p:oleObj name="Equation" r:id="rId5" imgW="8762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349500" y="4343400"/>
                          <a:ext cx="14605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5303263"/>
            <a:ext cx="8708004" cy="9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98" y="533400"/>
            <a:ext cx="8708004" cy="945137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718375"/>
              </p:ext>
            </p:extLst>
          </p:nvPr>
        </p:nvGraphicFramePr>
        <p:xfrm>
          <a:off x="3429000" y="1524000"/>
          <a:ext cx="5041900" cy="1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Equation" r:id="rId4" imgW="3225600" imgH="761760" progId="Equation.DSMT4">
                  <p:embed/>
                </p:oleObj>
              </mc:Choice>
              <mc:Fallback>
                <p:oleObj name="Equation" r:id="rId4" imgW="322560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9000" y="1524000"/>
                        <a:ext cx="5041900" cy="1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3200400"/>
            <a:ext cx="7923213" cy="1466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6598" y="3581400"/>
            <a:ext cx="772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8050" y="4667250"/>
            <a:ext cx="6195911" cy="1504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7198" y="5253335"/>
            <a:ext cx="772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</a:t>
            </a:r>
          </a:p>
        </p:txBody>
      </p:sp>
    </p:spTree>
    <p:extLst>
      <p:ext uri="{BB962C8B-B14F-4D97-AF65-F5344CB8AC3E}">
        <p14:creationId xmlns:p14="http://schemas.microsoft.com/office/powerpoint/2010/main" val="414788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7428980" cy="52673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486400" y="2057400"/>
            <a:ext cx="2438400" cy="2514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56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in HW1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049793"/>
              </p:ext>
            </p:extLst>
          </p:nvPr>
        </p:nvGraphicFramePr>
        <p:xfrm>
          <a:off x="990600" y="990600"/>
          <a:ext cx="7905785" cy="247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quation" r:id="rId3" imgW="5321160" imgH="1663560" progId="Equation.DSMT4">
                  <p:embed/>
                </p:oleObj>
              </mc:Choice>
              <mc:Fallback>
                <p:oleObj name="Equation" r:id="rId3" imgW="5321160" imgH="1663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990600"/>
                        <a:ext cx="7905785" cy="2471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279243"/>
              </p:ext>
            </p:extLst>
          </p:nvPr>
        </p:nvGraphicFramePr>
        <p:xfrm>
          <a:off x="1562099" y="3657600"/>
          <a:ext cx="6915615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quation" r:id="rId5" imgW="4647960" imgH="1562040" progId="Equation.DSMT4">
                  <p:embed/>
                </p:oleObj>
              </mc:Choice>
              <mc:Fallback>
                <p:oleObj name="Equation" r:id="rId5" imgW="4647960" imgH="1562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2099" y="3657600"/>
                        <a:ext cx="6915615" cy="232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137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810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hlinkClick r:id="rId3"/>
              </a:rPr>
              <a:t>http://users.wfu.edu/natalie/s17phy712/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" y="1295400"/>
            <a:ext cx="863237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0"/>
            <a:ext cx="8310563" cy="61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96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09" t="20181" r="4497" b="3935"/>
          <a:stretch/>
        </p:blipFill>
        <p:spPr>
          <a:xfrm>
            <a:off x="137216" y="304800"/>
            <a:ext cx="8778184" cy="573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9172575" cy="552666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4267200"/>
            <a:ext cx="86106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47" t="37941" r="3704" b="3128"/>
          <a:stretch/>
        </p:blipFill>
        <p:spPr>
          <a:xfrm>
            <a:off x="118109" y="838200"/>
            <a:ext cx="8595315" cy="445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8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44" y="228600"/>
            <a:ext cx="9166644" cy="602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304800"/>
            <a:ext cx="913447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6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11762</TotalTime>
  <Words>275</Words>
  <Application>Microsoft Office PowerPoint</Application>
  <PresentationFormat>On-screen Show (4:3)</PresentationFormat>
  <Paragraphs>89</Paragraphs>
  <Slides>20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649</cp:revision>
  <cp:lastPrinted>2015-01-10T08:33:40Z</cp:lastPrinted>
  <dcterms:created xsi:type="dcterms:W3CDTF">2012-01-10T18:32:24Z</dcterms:created>
  <dcterms:modified xsi:type="dcterms:W3CDTF">2017-01-10T03:46:26Z</dcterms:modified>
</cp:coreProperties>
</file>