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78" r:id="rId3"/>
    <p:sldId id="379" r:id="rId4"/>
    <p:sldId id="354" r:id="rId5"/>
    <p:sldId id="357" r:id="rId6"/>
    <p:sldId id="358" r:id="rId7"/>
    <p:sldId id="364" r:id="rId8"/>
    <p:sldId id="367" r:id="rId9"/>
    <p:sldId id="368" r:id="rId10"/>
    <p:sldId id="359" r:id="rId11"/>
    <p:sldId id="369" r:id="rId12"/>
    <p:sldId id="370" r:id="rId13"/>
    <p:sldId id="371" r:id="rId14"/>
    <p:sldId id="376" r:id="rId15"/>
    <p:sldId id="372" r:id="rId16"/>
    <p:sldId id="373" r:id="rId17"/>
    <p:sldId id="374" r:id="rId18"/>
    <p:sldId id="375" r:id="rId19"/>
    <p:sldId id="380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839200" cy="624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10-10:50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Chap. 11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Theory of Special Relativity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Lorentz transformation relations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Energy and momentum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field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Properties of Energy-momentum 4-vector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456804"/>
              </p:ext>
            </p:extLst>
          </p:nvPr>
        </p:nvGraphicFramePr>
        <p:xfrm>
          <a:off x="465138" y="2667000"/>
          <a:ext cx="822166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6" name="数式" r:id="rId3" imgW="4889160" imgH="558720" progId="Equation.3">
                  <p:embed/>
                </p:oleObj>
              </mc:Choice>
              <mc:Fallback>
                <p:oleObj name="数式" r:id="rId3" imgW="4889160" imgH="558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667000"/>
                        <a:ext cx="8221662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98055"/>
              </p:ext>
            </p:extLst>
          </p:nvPr>
        </p:nvGraphicFramePr>
        <p:xfrm>
          <a:off x="838200" y="644545"/>
          <a:ext cx="2298700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7" name="数式" r:id="rId5" imgW="1155600" imgH="939600" progId="Equation.3">
                  <p:embed/>
                </p:oleObj>
              </mc:Choice>
              <mc:Fallback>
                <p:oleObj name="数式" r:id="rId5" imgW="1155600" imgH="939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44545"/>
                        <a:ext cx="2298700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487051"/>
              </p:ext>
            </p:extLst>
          </p:nvPr>
        </p:nvGraphicFramePr>
        <p:xfrm>
          <a:off x="863600" y="3733800"/>
          <a:ext cx="706120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8" name="数式" r:id="rId7" imgW="4063680" imgH="1549080" progId="Equation.3">
                  <p:embed/>
                </p:oleObj>
              </mc:Choice>
              <mc:Fallback>
                <p:oleObj name="数式" r:id="rId7" imgW="4063680" imgH="1549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733800"/>
                        <a:ext cx="7061200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7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relativistic energy relationships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98055"/>
              </p:ext>
            </p:extLst>
          </p:nvPr>
        </p:nvGraphicFramePr>
        <p:xfrm>
          <a:off x="838200" y="644525"/>
          <a:ext cx="2298700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5" name="数式" r:id="rId3" imgW="1155600" imgH="939600" progId="Equation.3">
                  <p:embed/>
                </p:oleObj>
              </mc:Choice>
              <mc:Fallback>
                <p:oleObj name="数式" r:id="rId3" imgW="1155600" imgH="939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44525"/>
                        <a:ext cx="2298700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03461"/>
              </p:ext>
            </p:extLst>
          </p:nvPr>
        </p:nvGraphicFramePr>
        <p:xfrm>
          <a:off x="990600" y="2971800"/>
          <a:ext cx="51466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6" name="数式" r:id="rId5" imgW="3060360" imgH="583920" progId="Equation.3">
                  <p:embed/>
                </p:oleObj>
              </mc:Choice>
              <mc:Fallback>
                <p:oleObj name="数式" r:id="rId5" imgW="3060360" imgH="583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51466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316394"/>
              </p:ext>
            </p:extLst>
          </p:nvPr>
        </p:nvGraphicFramePr>
        <p:xfrm>
          <a:off x="963613" y="4094163"/>
          <a:ext cx="6427787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7" name="数式" r:id="rId7" imgW="3822480" imgH="1371600" progId="Equation.3">
                  <p:embed/>
                </p:oleObj>
              </mc:Choice>
              <mc:Fallback>
                <p:oleObj name="数式" r:id="rId7" imgW="3822480" imgH="1371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4094163"/>
                        <a:ext cx="6427787" cy="230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4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theory of relativity and Maxwell’s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272200"/>
              </p:ext>
            </p:extLst>
          </p:nvPr>
        </p:nvGraphicFramePr>
        <p:xfrm>
          <a:off x="762000" y="1295400"/>
          <a:ext cx="6691312" cy="4684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0" name="数式" r:id="rId3" imgW="3225600" imgH="2260440" progId="Equation.3">
                  <p:embed/>
                </p:oleObj>
              </mc:Choice>
              <mc:Fallback>
                <p:oleObj name="数式" r:id="rId3" imgW="3225600" imgH="2260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6691312" cy="4684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67346"/>
              </p:ext>
            </p:extLst>
          </p:nvPr>
        </p:nvGraphicFramePr>
        <p:xfrm>
          <a:off x="2079625" y="817563"/>
          <a:ext cx="5453063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6" name="数式" r:id="rId3" imgW="2743200" imgH="2819160" progId="Equation.3">
                  <p:embed/>
                </p:oleObj>
              </mc:Choice>
              <mc:Fallback>
                <p:oleObj name="数式" r:id="rId3" imgW="2743200" imgH="2819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817563"/>
                        <a:ext cx="5453063" cy="560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43840"/>
            <a:ext cx="792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4-vectors:</a:t>
            </a:r>
          </a:p>
        </p:txBody>
      </p:sp>
    </p:spTree>
    <p:extLst>
      <p:ext uri="{BB962C8B-B14F-4D97-AF65-F5344CB8AC3E}">
        <p14:creationId xmlns:p14="http://schemas.microsoft.com/office/powerpoint/2010/main" val="29695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60030"/>
              </p:ext>
            </p:extLst>
          </p:nvPr>
        </p:nvGraphicFramePr>
        <p:xfrm>
          <a:off x="4419600" y="228600"/>
          <a:ext cx="330835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4" name="数式" r:id="rId3" imgW="1663560" imgH="914400" progId="Equation.3">
                  <p:embed/>
                </p:oleObj>
              </mc:Choice>
              <mc:Fallback>
                <p:oleObj name="数式" r:id="rId3" imgW="166356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600"/>
                        <a:ext cx="3308350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499419"/>
              </p:ext>
            </p:extLst>
          </p:nvPr>
        </p:nvGraphicFramePr>
        <p:xfrm>
          <a:off x="1143000" y="2590800"/>
          <a:ext cx="6235701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5" name="数式" r:id="rId5" imgW="3136680" imgH="774360" progId="Equation.3">
                  <p:embed/>
                </p:oleObj>
              </mc:Choice>
              <mc:Fallback>
                <p:oleObj name="数式" r:id="rId5" imgW="3136680" imgH="774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6235701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9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4-vector relationships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24746"/>
              </p:ext>
            </p:extLst>
          </p:nvPr>
        </p:nvGraphicFramePr>
        <p:xfrm>
          <a:off x="381000" y="1143000"/>
          <a:ext cx="8432800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6" name="数式" r:id="rId3" imgW="4241520" imgH="1396800" progId="Equation.3">
                  <p:embed/>
                </p:oleObj>
              </mc:Choice>
              <mc:Fallback>
                <p:oleObj name="数式" r:id="rId3" imgW="424152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432800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836051"/>
              </p:ext>
            </p:extLst>
          </p:nvPr>
        </p:nvGraphicFramePr>
        <p:xfrm>
          <a:off x="1143000" y="3581400"/>
          <a:ext cx="4518025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7" name="数式" r:id="rId5" imgW="2273040" imgH="660240" progId="Equation.3">
                  <p:embed/>
                </p:oleObj>
              </mc:Choice>
              <mc:Fallback>
                <p:oleObj name="数式" r:id="rId5" imgW="227304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4518025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5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theory of relativity and Maxwell’s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58165"/>
              </p:ext>
            </p:extLst>
          </p:nvPr>
        </p:nvGraphicFramePr>
        <p:xfrm>
          <a:off x="30480" y="1295400"/>
          <a:ext cx="6691312" cy="4684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8" name="数式" r:id="rId3" imgW="3225600" imgH="2260440" progId="Equation.3">
                  <p:embed/>
                </p:oleObj>
              </mc:Choice>
              <mc:Fallback>
                <p:oleObj name="数式" r:id="rId3" imgW="3225600" imgH="226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" y="1295400"/>
                        <a:ext cx="6691312" cy="4684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49257"/>
              </p:ext>
            </p:extLst>
          </p:nvPr>
        </p:nvGraphicFramePr>
        <p:xfrm>
          <a:off x="7315200" y="1295400"/>
          <a:ext cx="12620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9" name="数式" r:id="rId5" imgW="634680" imgH="241200" progId="Equation.3">
                  <p:embed/>
                </p:oleObj>
              </mc:Choice>
              <mc:Fallback>
                <p:oleObj name="数式" r:id="rId5" imgW="6346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295400"/>
                        <a:ext cx="12620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115763"/>
              </p:ext>
            </p:extLst>
          </p:nvPr>
        </p:nvGraphicFramePr>
        <p:xfrm>
          <a:off x="7337425" y="2209800"/>
          <a:ext cx="12858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0" name="数式" r:id="rId7" imgW="647640" imgH="241200" progId="Equation.3">
                  <p:embed/>
                </p:oleObj>
              </mc:Choice>
              <mc:Fallback>
                <p:oleObj name="数式" r:id="rId7" imgW="6476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209800"/>
                        <a:ext cx="12858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75297"/>
              </p:ext>
            </p:extLst>
          </p:nvPr>
        </p:nvGraphicFramePr>
        <p:xfrm>
          <a:off x="6781800" y="3581400"/>
          <a:ext cx="21923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1" name="数式" r:id="rId9" imgW="1104840" imgH="393480" progId="Equation.3">
                  <p:embed/>
                </p:oleObj>
              </mc:Choice>
              <mc:Fallback>
                <p:oleObj name="数式" r:id="rId9" imgW="11048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81400"/>
                        <a:ext cx="21923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0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Electric and Magnetic field relationships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88781"/>
              </p:ext>
            </p:extLst>
          </p:nvPr>
        </p:nvGraphicFramePr>
        <p:xfrm>
          <a:off x="685800" y="766465"/>
          <a:ext cx="23177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0" name="数式" r:id="rId3" imgW="1117440" imgH="393480" progId="Equation.3">
                  <p:embed/>
                </p:oleObj>
              </mc:Choice>
              <mc:Fallback>
                <p:oleObj name="数式" r:id="rId3" imgW="11174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6465"/>
                        <a:ext cx="23177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64571"/>
              </p:ext>
            </p:extLst>
          </p:nvPr>
        </p:nvGraphicFramePr>
        <p:xfrm>
          <a:off x="3465513" y="750888"/>
          <a:ext cx="450532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1" name="Equation" r:id="rId5" imgW="2171520" imgH="1269720" progId="Equation.DSMT4">
                  <p:embed/>
                </p:oleObj>
              </mc:Choice>
              <mc:Fallback>
                <p:oleObj name="Equation" r:id="rId5" imgW="2171520" imgH="1269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750888"/>
                        <a:ext cx="4505325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422429"/>
              </p:ext>
            </p:extLst>
          </p:nvPr>
        </p:nvGraphicFramePr>
        <p:xfrm>
          <a:off x="685800" y="3429000"/>
          <a:ext cx="13446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2" name="数式" r:id="rId7" imgW="647640" imgH="177480" progId="Equation.3">
                  <p:embed/>
                </p:oleObj>
              </mc:Choice>
              <mc:Fallback>
                <p:oleObj name="数式" r:id="rId7" imgW="64764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29000"/>
                        <a:ext cx="13446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249"/>
              </p:ext>
            </p:extLst>
          </p:nvPr>
        </p:nvGraphicFramePr>
        <p:xfrm>
          <a:off x="3533775" y="3465513"/>
          <a:ext cx="4216400" cy="27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3" name="数式" r:id="rId9" imgW="2031840" imgH="1307880" progId="Equation.3">
                  <p:embed/>
                </p:oleObj>
              </mc:Choice>
              <mc:Fallback>
                <p:oleObj name="数式" r:id="rId9" imgW="2031840" imgH="1307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3465513"/>
                        <a:ext cx="4216400" cy="270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3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5461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Field strength tensor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573104"/>
              </p:ext>
            </p:extLst>
          </p:nvPr>
        </p:nvGraphicFramePr>
        <p:xfrm>
          <a:off x="3810000" y="241617"/>
          <a:ext cx="27670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0" name="数式" r:id="rId3" imgW="1333440" imgH="228600" progId="Equation.3">
                  <p:embed/>
                </p:oleObj>
              </mc:Choice>
              <mc:Fallback>
                <p:oleObj name="数式" r:id="rId3" imgW="13334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1617"/>
                        <a:ext cx="276701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43053"/>
              </p:ext>
            </p:extLst>
          </p:nvPr>
        </p:nvGraphicFramePr>
        <p:xfrm>
          <a:off x="609600" y="609600"/>
          <a:ext cx="4164013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1" name="数式" r:id="rId5" imgW="2006280" imgH="939600" progId="Equation.3">
                  <p:embed/>
                </p:oleObj>
              </mc:Choice>
              <mc:Fallback>
                <p:oleObj name="数式" r:id="rId5" imgW="200628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4164013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438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Transformation of field strength tensor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061571"/>
              </p:ext>
            </p:extLst>
          </p:nvPr>
        </p:nvGraphicFramePr>
        <p:xfrm>
          <a:off x="106362" y="2873760"/>
          <a:ext cx="8961438" cy="352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2" name="数式" r:id="rId7" imgW="4775040" imgH="1879560" progId="Equation.3">
                  <p:embed/>
                </p:oleObj>
              </mc:Choice>
              <mc:Fallback>
                <p:oleObj name="数式" r:id="rId7" imgW="4775040" imgH="1879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" y="2873760"/>
                        <a:ext cx="8961438" cy="3527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7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436049"/>
              </p:ext>
            </p:extLst>
          </p:nvPr>
        </p:nvGraphicFramePr>
        <p:xfrm>
          <a:off x="762000" y="609600"/>
          <a:ext cx="5672138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9" name="Equation" r:id="rId3" imgW="3022560" imgH="1015920" progId="Equation.DSMT4">
                  <p:embed/>
                </p:oleObj>
              </mc:Choice>
              <mc:Fallback>
                <p:oleObj name="Equation" r:id="rId3" imgW="3022560" imgH="10159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5672138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144942"/>
              </p:ext>
            </p:extLst>
          </p:nvPr>
        </p:nvGraphicFramePr>
        <p:xfrm>
          <a:off x="762000" y="2790825"/>
          <a:ext cx="257333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0" name="Equation" r:id="rId5" imgW="1371600" imgH="799920" progId="Equation.DSMT4">
                  <p:embed/>
                </p:oleObj>
              </mc:Choice>
              <mc:Fallback>
                <p:oleObj name="Equation" r:id="rId5" imgW="1371600" imgH="799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90825"/>
                        <a:ext cx="257333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0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16929" r="19607" b="4930"/>
          <a:stretch/>
        </p:blipFill>
        <p:spPr bwMode="auto">
          <a:xfrm>
            <a:off x="302716" y="411372"/>
            <a:ext cx="8536484" cy="576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96000" y="1828800"/>
            <a:ext cx="22098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8337" r="22968" b="3721"/>
          <a:stretch/>
        </p:blipFill>
        <p:spPr bwMode="auto">
          <a:xfrm>
            <a:off x="898902" y="0"/>
            <a:ext cx="7330698" cy="638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8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24814" r="24316" b="4117"/>
          <a:stretch/>
        </p:blipFill>
        <p:spPr bwMode="auto">
          <a:xfrm>
            <a:off x="717314" y="381000"/>
            <a:ext cx="8214102" cy="58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18160" y="5715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200400"/>
            <a:ext cx="3048000" cy="2438400"/>
            <a:chOff x="990600" y="3200400"/>
            <a:chExt cx="3048000" cy="2438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447800" y="2971800"/>
            <a:ext cx="3048000" cy="2438400"/>
            <a:chOff x="990600" y="3200400"/>
            <a:chExt cx="3048000" cy="2438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38100">
              <a:solidFill>
                <a:srgbClr val="DA32A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381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Arrow 10"/>
          <p:cNvSpPr/>
          <p:nvPr/>
        </p:nvSpPr>
        <p:spPr>
          <a:xfrm>
            <a:off x="1447800" y="4038600"/>
            <a:ext cx="304800" cy="152400"/>
          </a:xfrm>
          <a:prstGeom prst="rightArrow">
            <a:avLst/>
          </a:prstGeom>
          <a:solidFill>
            <a:srgbClr val="DA32AA"/>
          </a:solidFill>
          <a:ln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2AA"/>
                </a:solidFill>
              </a:rPr>
              <a:t>y’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100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3881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v</a:t>
            </a:r>
          </a:p>
        </p:txBody>
      </p:sp>
      <p:sp>
        <p:nvSpPr>
          <p:cNvPr id="17" name="Oval 16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  <a:solidFill>
            <a:srgbClr val="FC4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4419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4643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A32AA"/>
                </a:solidFill>
              </a:rPr>
              <a:t>y’</a:t>
            </a:r>
          </a:p>
        </p:txBody>
      </p:sp>
      <p:cxnSp>
        <p:nvCxnSpPr>
          <p:cNvPr id="20" name="Straight Connector 19"/>
          <p:cNvCxnSpPr>
            <a:endCxn id="17" idx="2"/>
          </p:cNvCxnSpPr>
          <p:nvPr/>
        </p:nvCxnSpPr>
        <p:spPr>
          <a:xfrm>
            <a:off x="1447800" y="4419600"/>
            <a:ext cx="1295400" cy="38100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871216" y="4538522"/>
            <a:ext cx="0" cy="871678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5600" y="4533900"/>
            <a:ext cx="0" cy="11049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5177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90600" y="4419600"/>
            <a:ext cx="1828800" cy="381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transformations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47286"/>
              </p:ext>
            </p:extLst>
          </p:nvPr>
        </p:nvGraphicFramePr>
        <p:xfrm>
          <a:off x="5065713" y="285750"/>
          <a:ext cx="2674937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2" name="数式" r:id="rId3" imgW="1346040" imgH="1104840" progId="Equation.3">
                  <p:embed/>
                </p:oleObj>
              </mc:Choice>
              <mc:Fallback>
                <p:oleObj name="数式" r:id="rId3" imgW="1346040" imgH="1104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5713" y="285750"/>
                        <a:ext cx="2674937" cy="219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161374"/>
              </p:ext>
            </p:extLst>
          </p:nvPr>
        </p:nvGraphicFramePr>
        <p:xfrm>
          <a:off x="3810000" y="2654808"/>
          <a:ext cx="515143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3" name="数式" r:id="rId5" imgW="2590560" imgH="1079280" progId="Equation.3">
                  <p:embed/>
                </p:oleObj>
              </mc:Choice>
              <mc:Fallback>
                <p:oleObj name="数式" r:id="rId5" imgW="2590560" imgH="1079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54808"/>
                        <a:ext cx="5151438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1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transformations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51379"/>
              </p:ext>
            </p:extLst>
          </p:nvPr>
        </p:nvGraphicFramePr>
        <p:xfrm>
          <a:off x="838200" y="1066800"/>
          <a:ext cx="8131175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4" name="数式" r:id="rId3" imgW="4089240" imgH="2565360" progId="Equation.3">
                  <p:embed/>
                </p:oleObj>
              </mc:Choice>
              <mc:Fallback>
                <p:oleObj name="数式" r:id="rId3" imgW="4089240" imgH="2565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8131175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4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transformation of the velocity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730210"/>
              </p:ext>
            </p:extLst>
          </p:nvPr>
        </p:nvGraphicFramePr>
        <p:xfrm>
          <a:off x="762000" y="990600"/>
          <a:ext cx="5884862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0" name="数式" r:id="rId3" imgW="2958840" imgH="812520" progId="Equation.3">
                  <p:embed/>
                </p:oleObj>
              </mc:Choice>
              <mc:Fallback>
                <p:oleObj name="数式" r:id="rId3" imgW="2958840" imgH="812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5884862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43396"/>
              </p:ext>
            </p:extLst>
          </p:nvPr>
        </p:nvGraphicFramePr>
        <p:xfrm>
          <a:off x="914400" y="2514600"/>
          <a:ext cx="548005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1" name="数式" r:id="rId5" imgW="2755800" imgH="1396800" progId="Equation.3">
                  <p:embed/>
                </p:oleObj>
              </mc:Choice>
              <mc:Fallback>
                <p:oleObj name="数式" r:id="rId5" imgW="2755800" imgH="1396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5480050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563433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the velocity components themselves do not obviously transform according to a Lorentz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3123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01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Velocity transformations continued: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111778"/>
              </p:ext>
            </p:extLst>
          </p:nvPr>
        </p:nvGraphicFramePr>
        <p:xfrm>
          <a:off x="144463" y="636588"/>
          <a:ext cx="881380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4" name="数式" r:id="rId3" imgW="4431960" imgH="1688760" progId="Equation.3">
                  <p:embed/>
                </p:oleObj>
              </mc:Choice>
              <mc:Fallback>
                <p:oleObj name="数式" r:id="rId3" imgW="4431960" imgH="1688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636588"/>
                        <a:ext cx="8813800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867684"/>
              </p:ext>
            </p:extLst>
          </p:nvPr>
        </p:nvGraphicFramePr>
        <p:xfrm>
          <a:off x="3821113" y="4303713"/>
          <a:ext cx="2601912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5" name="数式" r:id="rId5" imgW="1307880" imgH="939600" progId="Equation.3">
                  <p:embed/>
                </p:oleObj>
              </mc:Choice>
              <mc:Fallback>
                <p:oleObj name="数式" r:id="rId5" imgW="130788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4303713"/>
                        <a:ext cx="2601912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49485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Velocity 4-vector:</a:t>
            </a:r>
          </a:p>
        </p:txBody>
      </p:sp>
    </p:spTree>
    <p:extLst>
      <p:ext uri="{BB962C8B-B14F-4D97-AF65-F5344CB8AC3E}">
        <p14:creationId xmlns:p14="http://schemas.microsoft.com/office/powerpoint/2010/main" val="16375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63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Significance of 4-velocity vector: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578699"/>
              </p:ext>
            </p:extLst>
          </p:nvPr>
        </p:nvGraphicFramePr>
        <p:xfrm>
          <a:off x="4989513" y="30163"/>
          <a:ext cx="1011237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1" name="数式" r:id="rId3" imgW="507960" imgH="939600" progId="Equation.3">
                  <p:embed/>
                </p:oleObj>
              </mc:Choice>
              <mc:Fallback>
                <p:oleObj name="数式" r:id="rId3" imgW="50796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30163"/>
                        <a:ext cx="1011237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001294"/>
              </p:ext>
            </p:extLst>
          </p:nvPr>
        </p:nvGraphicFramePr>
        <p:xfrm>
          <a:off x="2538413" y="2341563"/>
          <a:ext cx="3789362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2" name="数式" r:id="rId5" imgW="1904760" imgH="939600" progId="Equation.3">
                  <p:embed/>
                </p:oleObj>
              </mc:Choice>
              <mc:Fallback>
                <p:oleObj name="数式" r:id="rId5" imgW="190476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2341563"/>
                        <a:ext cx="3789362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" y="1900981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Introduce the “rest” mass</a:t>
            </a:r>
            <a:r>
              <a:rPr lang="en-US" sz="2400" i="1" dirty="0" smtClean="0">
                <a:latin typeface="+mj-lt"/>
              </a:rPr>
              <a:t> m </a:t>
            </a:r>
            <a:r>
              <a:rPr lang="en-US" sz="2400" dirty="0" smtClean="0">
                <a:latin typeface="+mj-lt"/>
              </a:rPr>
              <a:t>of  particle characterized by velocity </a:t>
            </a:r>
            <a:r>
              <a:rPr lang="en-US" sz="2400" b="1" dirty="0" smtClean="0">
                <a:latin typeface="+mj-lt"/>
              </a:rPr>
              <a:t>u</a:t>
            </a:r>
            <a:r>
              <a:rPr lang="en-US" sz="2400" dirty="0" smtClean="0">
                <a:latin typeface="+mj-lt"/>
              </a:rPr>
              <a:t>:</a:t>
            </a:r>
            <a:r>
              <a:rPr lang="en-US" sz="2400" b="1" dirty="0" smtClean="0">
                <a:latin typeface="+mj-lt"/>
              </a:rPr>
              <a:t>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12200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energy-moment 4-vector: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98515"/>
              </p:ext>
            </p:extLst>
          </p:nvPr>
        </p:nvGraphicFramePr>
        <p:xfrm>
          <a:off x="515938" y="4667250"/>
          <a:ext cx="8475662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3" name="数式" r:id="rId7" imgW="5041800" imgH="939600" progId="Equation.3">
                  <p:embed/>
                </p:oleObj>
              </mc:Choice>
              <mc:Fallback>
                <p:oleObj name="数式" r:id="rId7" imgW="504180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4667250"/>
                        <a:ext cx="8475662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1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19804</TotalTime>
  <Words>320</Words>
  <Application>Microsoft Office PowerPoint</Application>
  <PresentationFormat>On-screen Show (4:3)</PresentationFormat>
  <Paragraphs>95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数式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1125</cp:revision>
  <cp:lastPrinted>2013-03-27T14:29:31Z</cp:lastPrinted>
  <dcterms:created xsi:type="dcterms:W3CDTF">2012-01-10T18:32:24Z</dcterms:created>
  <dcterms:modified xsi:type="dcterms:W3CDTF">2014-03-26T14:51:38Z</dcterms:modified>
</cp:coreProperties>
</file>