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386" r:id="rId4"/>
    <p:sldId id="387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914400"/>
            <a:ext cx="82296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</a:t>
            </a:r>
            <a:r>
              <a:rPr lang="en-US" sz="3200" b="1" dirty="0" smtClean="0"/>
              <a:t>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9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patterns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166"/>
              </p:ext>
            </p:extLst>
          </p:nvPr>
        </p:nvGraphicFramePr>
        <p:xfrm>
          <a:off x="614363" y="1260474"/>
          <a:ext cx="7843837" cy="498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55" name="数式" r:id="rId3" imgW="3441600" imgH="2184120" progId="Equation.3">
                  <p:embed/>
                </p:oleObj>
              </mc:Choice>
              <mc:Fallback>
                <p:oleObj name="数式" r:id="rId3" imgW="3441600" imgH="2184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260474"/>
                        <a:ext cx="7843837" cy="498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2727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49785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7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25812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8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5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53877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8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4769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9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408289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7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76699"/>
              </p:ext>
            </p:extLst>
          </p:nvPr>
        </p:nvGraphicFramePr>
        <p:xfrm>
          <a:off x="817563" y="427355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8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27355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46260"/>
              </p:ext>
            </p:extLst>
          </p:nvPr>
        </p:nvGraphicFramePr>
        <p:xfrm>
          <a:off x="914400" y="883027"/>
          <a:ext cx="66294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0" name="数式" r:id="rId3" imgW="2908080" imgH="812520" progId="Equation.3">
                  <p:embed/>
                </p:oleObj>
              </mc:Choice>
              <mc:Fallback>
                <p:oleObj name="数式" r:id="rId3" imgW="29080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83027"/>
                        <a:ext cx="66294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64688"/>
              </p:ext>
            </p:extLst>
          </p:nvPr>
        </p:nvGraphicFramePr>
        <p:xfrm>
          <a:off x="995521" y="266700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1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21" y="266700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22533"/>
              </p:ext>
            </p:extLst>
          </p:nvPr>
        </p:nvGraphicFramePr>
        <p:xfrm>
          <a:off x="1082675" y="4191000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82" name="数式" r:id="rId7" imgW="2908080" imgH="952200" progId="Equation.3">
                  <p:embed/>
                </p:oleObj>
              </mc:Choice>
              <mc:Fallback>
                <p:oleObj name="数式" r:id="rId7" imgW="290808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191000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3759"/>
              </p:ext>
            </p:extLst>
          </p:nvPr>
        </p:nvGraphicFramePr>
        <p:xfrm>
          <a:off x="838200" y="883027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8" name="数式" r:id="rId3" imgW="2908080" imgH="952200" progId="Equation.3">
                  <p:embed/>
                </p:oleObj>
              </mc:Choice>
              <mc:Fallback>
                <p:oleObj name="数式" r:id="rId3" imgW="29080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83027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534254"/>
              </p:ext>
            </p:extLst>
          </p:nvPr>
        </p:nvGraphicFramePr>
        <p:xfrm>
          <a:off x="695325" y="3206750"/>
          <a:ext cx="75311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9" name="数式" r:id="rId5" imgW="3301920" imgH="1396800" progId="Equation.3">
                  <p:embed/>
                </p:oleObj>
              </mc:Choice>
              <mc:Fallback>
                <p:oleObj name="数式" r:id="rId5" imgW="3301920" imgH="1396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206750"/>
                        <a:ext cx="7531100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0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67853"/>
              </p:ext>
            </p:extLst>
          </p:nvPr>
        </p:nvGraphicFramePr>
        <p:xfrm>
          <a:off x="609600" y="883027"/>
          <a:ext cx="7151688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数式" r:id="rId3" imgW="3136680" imgH="2286000" progId="Equation.3">
                  <p:embed/>
                </p:oleObj>
              </mc:Choice>
              <mc:Fallback>
                <p:oleObj name="数式" r:id="rId3" imgW="313668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83027"/>
                        <a:ext cx="7151688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1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37090"/>
              </p:ext>
            </p:extLst>
          </p:nvPr>
        </p:nvGraphicFramePr>
        <p:xfrm>
          <a:off x="457200" y="1127125"/>
          <a:ext cx="7499350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7" name="数式" r:id="rId3" imgW="3288960" imgH="1739880" progId="Equation.3">
                  <p:embed/>
                </p:oleObj>
              </mc:Choice>
              <mc:Fallback>
                <p:oleObj name="数式" r:id="rId3" imgW="328896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27125"/>
                        <a:ext cx="7499350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39496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this case we have only assumed the throughout the extent of the source 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’&lt;&lt;1.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771595"/>
              </p:ext>
            </p:extLst>
          </p:nvPr>
        </p:nvGraphicFramePr>
        <p:xfrm>
          <a:off x="152400" y="914400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0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5791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t="17822" r="11406" b="4950"/>
          <a:stretch/>
        </p:blipFill>
        <p:spPr bwMode="auto">
          <a:xfrm>
            <a:off x="990600" y="457200"/>
            <a:ext cx="768096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19834" r="4062" b="6998"/>
          <a:stretch/>
        </p:blipFill>
        <p:spPr bwMode="auto">
          <a:xfrm>
            <a:off x="228600" y="603507"/>
            <a:ext cx="8730350" cy="480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172200" y="2057400"/>
            <a:ext cx="2667000" cy="2133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8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3" t="20748" r="13280" b="5454"/>
          <a:stretch/>
        </p:blipFill>
        <p:spPr bwMode="auto">
          <a:xfrm>
            <a:off x="838200" y="457200"/>
            <a:ext cx="7393004" cy="578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38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2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48768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16002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124872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55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396281"/>
              </p:ext>
            </p:extLst>
          </p:nvPr>
        </p:nvGraphicFramePr>
        <p:xfrm>
          <a:off x="974725" y="1349375"/>
          <a:ext cx="7324725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1" name="数式" r:id="rId3" imgW="3213000" imgH="1981080" progId="Equation.3">
                  <p:embed/>
                </p:oleObj>
              </mc:Choice>
              <mc:Fallback>
                <p:oleObj name="数式" r:id="rId3" imgW="32130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349375"/>
                        <a:ext cx="7324725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94938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5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81702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6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04/19/2014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44568"/>
              </p:ext>
            </p:extLst>
          </p:nvPr>
        </p:nvGraphicFramePr>
        <p:xfrm>
          <a:off x="747395" y="548640"/>
          <a:ext cx="77565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1" name="数式" r:id="rId3" imgW="3403440" imgH="1117440" progId="Equation.3">
                  <p:embed/>
                </p:oleObj>
              </mc:Choice>
              <mc:Fallback>
                <p:oleObj name="数式" r:id="rId3" imgW="3403440" imgH="1117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" y="548640"/>
                        <a:ext cx="77565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02340"/>
              </p:ext>
            </p:extLst>
          </p:nvPr>
        </p:nvGraphicFramePr>
        <p:xfrm>
          <a:off x="1487487" y="3338512"/>
          <a:ext cx="590391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52" name="数式" r:id="rId5" imgW="2590560" imgH="1104840" progId="Equation.3">
                  <p:embed/>
                </p:oleObj>
              </mc:Choice>
              <mc:Fallback>
                <p:oleObj name="数式" r:id="rId5" imgW="2590560" imgH="1104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3338512"/>
                        <a:ext cx="5903913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17491</TotalTime>
  <Words>333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1034</cp:revision>
  <cp:lastPrinted>2013-03-07T13:37:01Z</cp:lastPrinted>
  <dcterms:created xsi:type="dcterms:W3CDTF">2012-01-10T18:32:24Z</dcterms:created>
  <dcterms:modified xsi:type="dcterms:W3CDTF">2014-03-19T02:17:30Z</dcterms:modified>
</cp:coreProperties>
</file>