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354" r:id="rId3"/>
    <p:sldId id="367" r:id="rId4"/>
    <p:sldId id="361" r:id="rId5"/>
    <p:sldId id="366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5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229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 Chapter 5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 of </a:t>
            </a:r>
            <a:r>
              <a:rPr lang="en-US" sz="3200" b="1" dirty="0" err="1" smtClean="0">
                <a:solidFill>
                  <a:schemeClr val="folHlink"/>
                </a:solidFill>
              </a:rPr>
              <a:t>magnetostatic</a:t>
            </a:r>
            <a:r>
              <a:rPr lang="en-US" sz="3200" b="1" dirty="0" smtClean="0">
                <a:solidFill>
                  <a:schemeClr val="folHlink"/>
                </a:solidFill>
              </a:rPr>
              <a:t>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Magnetic dipoles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" t="20325" r="19053" b="6611"/>
          <a:stretch/>
        </p:blipFill>
        <p:spPr bwMode="auto">
          <a:xfrm>
            <a:off x="152400" y="962023"/>
            <a:ext cx="8745663" cy="454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57200" y="512826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3" t="18552" r="23233" b="5192"/>
          <a:stretch/>
        </p:blipFill>
        <p:spPr bwMode="auto">
          <a:xfrm>
            <a:off x="914400" y="426720"/>
            <a:ext cx="7377193" cy="589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024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Various forms of Ampere’s law 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99687"/>
              </p:ext>
            </p:extLst>
          </p:nvPr>
        </p:nvGraphicFramePr>
        <p:xfrm>
          <a:off x="1539875" y="1346200"/>
          <a:ext cx="6223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4" name="数式" r:id="rId3" imgW="2489040" imgH="1625400" progId="Equation.3">
                  <p:embed/>
                </p:oleObj>
              </mc:Choice>
              <mc:Fallback>
                <p:oleObj name="数式" r:id="rId3" imgW="2489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346200"/>
                        <a:ext cx="6223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1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047730"/>
              </p:ext>
            </p:extLst>
          </p:nvPr>
        </p:nvGraphicFramePr>
        <p:xfrm>
          <a:off x="1066800" y="2590800"/>
          <a:ext cx="6253162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2" name="数式" r:id="rId5" imgW="3682800" imgH="2184120" progId="Equation.3">
                  <p:embed/>
                </p:oleObj>
              </mc:Choice>
              <mc:Fallback>
                <p:oleObj name="数式" r:id="rId5" imgW="3682800" imgH="2184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6253162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13149</TotalTime>
  <Words>83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747</cp:revision>
  <cp:lastPrinted>2013-02-19T19:23:15Z</cp:lastPrinted>
  <dcterms:created xsi:type="dcterms:W3CDTF">2012-01-10T18:32:24Z</dcterms:created>
  <dcterms:modified xsi:type="dcterms:W3CDTF">2014-02-12T08:41:09Z</dcterms:modified>
</cp:coreProperties>
</file>