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3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5" r:id="rId12"/>
    <p:sldId id="373" r:id="rId13"/>
    <p:sldId id="374" r:id="rId14"/>
    <p:sldId id="379" r:id="rId15"/>
    <p:sldId id="376" r:id="rId16"/>
    <p:sldId id="377" r:id="rId17"/>
    <p:sldId id="378" r:id="rId18"/>
    <p:sldId id="380" r:id="rId19"/>
    <p:sldId id="381" r:id="rId20"/>
    <p:sldId id="382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2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531687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35913"/>
              </p:ext>
            </p:extLst>
          </p:nvPr>
        </p:nvGraphicFramePr>
        <p:xfrm>
          <a:off x="2971800" y="2716212"/>
          <a:ext cx="6045200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数式" r:id="rId4" imgW="2831760" imgH="761760" progId="Equation.3">
                  <p:embed/>
                </p:oleObj>
              </mc:Choice>
              <mc:Fallback>
                <p:oleObj name="数式" r:id="rId4" imgW="28317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6212"/>
                        <a:ext cx="6045200" cy="162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520658"/>
              </p:ext>
            </p:extLst>
          </p:nvPr>
        </p:nvGraphicFramePr>
        <p:xfrm>
          <a:off x="4110038" y="5083175"/>
          <a:ext cx="376713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数式" r:id="rId6" imgW="1765080" imgH="685800" progId="Equation.3">
                  <p:embed/>
                </p:oleObj>
              </mc:Choice>
              <mc:Fallback>
                <p:oleObj name="数式" r:id="rId6" imgW="1765080" imgH="685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038" y="5083175"/>
                        <a:ext cx="3767137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525047"/>
              </p:ext>
            </p:extLst>
          </p:nvPr>
        </p:nvGraphicFramePr>
        <p:xfrm>
          <a:off x="995045" y="563880"/>
          <a:ext cx="609917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数式" r:id="rId3" imgW="2857320" imgH="1002960" progId="Equation.3">
                  <p:embed/>
                </p:oleObj>
              </mc:Choice>
              <mc:Fallback>
                <p:oleObj name="数式" r:id="rId3" imgW="285732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045" y="563880"/>
                        <a:ext cx="609917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t="54605" r="11898" b="7058"/>
          <a:stretch/>
        </p:blipFill>
        <p:spPr bwMode="auto">
          <a:xfrm>
            <a:off x="335280" y="1676400"/>
            <a:ext cx="8732520" cy="298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3429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6206"/>
            <a:ext cx="9144000" cy="3405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1981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3729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3881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1905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5800" y="2281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Survey of mathematical techniques for analyzing electrostatics – the Poisson equation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Direct integration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Method of images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 smtClean="0">
                  <a:latin typeface="+mj-lt"/>
                </a:rPr>
                <a:t>q</a:t>
              </a:r>
              <a:r>
                <a:rPr lang="en-US" sz="2400" dirty="0" smtClean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02625"/>
              </p:ext>
            </p:extLst>
          </p:nvPr>
        </p:nvGraphicFramePr>
        <p:xfrm>
          <a:off x="5562600" y="5409258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09258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sheet, a distance </a:t>
            </a:r>
            <a:r>
              <a:rPr lang="en-US" sz="2400" b="1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a point charge </a:t>
            </a:r>
            <a:r>
              <a:rPr lang="en-US" sz="2400" b="1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grounded metal sphere of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, in the presence of a point charge </a:t>
            </a:r>
            <a:r>
              <a:rPr lang="en-US" sz="2400" b="1" i="1" dirty="0" smtClean="0">
                <a:latin typeface="+mj-lt"/>
              </a:rPr>
              <a:t>q </a:t>
            </a:r>
            <a:r>
              <a:rPr lang="en-US" sz="2400" dirty="0" smtClean="0">
                <a:latin typeface="+mj-lt"/>
              </a:rPr>
              <a:t>at a distance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70651"/>
              </p:ext>
            </p:extLst>
          </p:nvPr>
        </p:nvGraphicFramePr>
        <p:xfrm>
          <a:off x="3841750" y="2524125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524125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11581</TotalTime>
  <Words>543</Words>
  <Application>Microsoft Office PowerPoint</Application>
  <PresentationFormat>On-screen Show (4:3)</PresentationFormat>
  <Paragraphs>135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619</cp:revision>
  <cp:lastPrinted>2014-01-24T14:27:39Z</cp:lastPrinted>
  <dcterms:created xsi:type="dcterms:W3CDTF">2012-01-10T18:32:24Z</dcterms:created>
  <dcterms:modified xsi:type="dcterms:W3CDTF">2014-01-24T15:51:57Z</dcterms:modified>
</cp:coreProperties>
</file>