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70" d="100"/>
          <a:sy n="70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D’Alembert’s</a:t>
            </a:r>
            <a:r>
              <a:rPr lang="en-US" sz="3200" b="1" dirty="0" smtClean="0">
                <a:solidFill>
                  <a:schemeClr val="folHlink"/>
                </a:solidFill>
              </a:rPr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211722"/>
              </p:ext>
            </p:extLst>
          </p:nvPr>
        </p:nvGraphicFramePr>
        <p:xfrm>
          <a:off x="533400" y="1291590"/>
          <a:ext cx="5500687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8" name="数式" r:id="rId3" imgW="2844720" imgH="1396800" progId="Equation.3">
                  <p:embed/>
                </p:oleObj>
              </mc:Choice>
              <mc:Fallback>
                <p:oleObj name="数式" r:id="rId3" imgW="28447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1590"/>
                        <a:ext cx="5500687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505015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49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59594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0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322595"/>
              </p:ext>
            </p:extLst>
          </p:nvPr>
        </p:nvGraphicFramePr>
        <p:xfrm>
          <a:off x="644524" y="3990975"/>
          <a:ext cx="6289676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1" name="数式" r:id="rId9" imgW="3251160" imgH="1155600" progId="Equation.3">
                  <p:embed/>
                </p:oleObj>
              </mc:Choice>
              <mc:Fallback>
                <p:oleObj name="数式" r:id="rId9" imgW="3251160" imgH="1155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4" y="3990975"/>
                        <a:ext cx="6289676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5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114800"/>
            <a:ext cx="32766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1256371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68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584102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69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223237"/>
              </p:ext>
            </p:extLst>
          </p:nvPr>
        </p:nvGraphicFramePr>
        <p:xfrm>
          <a:off x="539750" y="2011363"/>
          <a:ext cx="6386513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0" name="数式" r:id="rId7" imgW="3301920" imgH="965160" progId="Equation.3">
                  <p:embed/>
                </p:oleObj>
              </mc:Choice>
              <mc:Fallback>
                <p:oleObj name="数式" r:id="rId7" imgW="33019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11363"/>
                        <a:ext cx="6386513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8846"/>
              </p:ext>
            </p:extLst>
          </p:nvPr>
        </p:nvGraphicFramePr>
        <p:xfrm>
          <a:off x="809625" y="4191000"/>
          <a:ext cx="3268663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1" name="数式" r:id="rId9" imgW="1688760" imgH="660240" progId="Equation.3">
                  <p:embed/>
                </p:oleObj>
              </mc:Choice>
              <mc:Fallback>
                <p:oleObj name="数式" r:id="rId9" imgW="168876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191000"/>
                        <a:ext cx="3268663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5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441833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84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884506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85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935903"/>
              </p:ext>
            </p:extLst>
          </p:nvPr>
        </p:nvGraphicFramePr>
        <p:xfrm>
          <a:off x="1250950" y="1911350"/>
          <a:ext cx="6215063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6" name="数式" r:id="rId7" imgW="3213000" imgH="1473120" progId="Equation.3">
                  <p:embed/>
                </p:oleObj>
              </mc:Choice>
              <mc:Fallback>
                <p:oleObj name="数式" r:id="rId7" imgW="32130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911350"/>
                        <a:ext cx="6215063" cy="282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56620"/>
              </p:ext>
            </p:extLst>
          </p:nvPr>
        </p:nvGraphicFramePr>
        <p:xfrm>
          <a:off x="533400" y="457200"/>
          <a:ext cx="68040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数式" r:id="rId3" imgW="3517560" imgH="660240" progId="Equation.3">
                  <p:embed/>
                </p:oleObj>
              </mc:Choice>
              <mc:Fallback>
                <p:oleObj name="数式" r:id="rId3" imgW="351756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804025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133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2971800"/>
            <a:ext cx="0" cy="21336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2971800"/>
            <a:ext cx="1219200" cy="1295400"/>
          </a:xfrm>
          <a:prstGeom prst="line">
            <a:avLst/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68830" y="4110990"/>
            <a:ext cx="274320" cy="2743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1180" y="297561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</a:t>
            </a:r>
          </a:p>
        </p:txBody>
      </p:sp>
      <p:sp>
        <p:nvSpPr>
          <p:cNvPr id="14" name="Right Brace 13"/>
          <p:cNvSpPr/>
          <p:nvPr/>
        </p:nvSpPr>
        <p:spPr>
          <a:xfrm rot="18954615">
            <a:off x="1668779" y="2469945"/>
            <a:ext cx="304800" cy="19346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00975"/>
              </p:ext>
            </p:extLst>
          </p:nvPr>
        </p:nvGraphicFramePr>
        <p:xfrm>
          <a:off x="2819400" y="2918460"/>
          <a:ext cx="5624512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8" name="数式" r:id="rId5" imgW="2908080" imgH="1130040" progId="Equation.3">
                  <p:embed/>
                </p:oleObj>
              </mc:Choice>
              <mc:Fallback>
                <p:oleObj name="数式" r:id="rId5" imgW="290808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18460"/>
                        <a:ext cx="5624512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22334"/>
              </p:ext>
            </p:extLst>
          </p:nvPr>
        </p:nvGraphicFramePr>
        <p:xfrm>
          <a:off x="126999" y="1600200"/>
          <a:ext cx="8940801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4" name="数式" r:id="rId3" imgW="4622760" imgH="939600" progId="Equation.3">
                  <p:embed/>
                </p:oleObj>
              </mc:Choice>
              <mc:Fallback>
                <p:oleObj name="数式" r:id="rId3" imgW="4622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99" y="1600200"/>
                        <a:ext cx="8940801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4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4" t="24605" r="12471" b="8814"/>
          <a:stretch/>
        </p:blipFill>
        <p:spPr bwMode="auto">
          <a:xfrm>
            <a:off x="967739" y="375285"/>
            <a:ext cx="8149591" cy="545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39139" y="541591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from the calculus of variation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181770"/>
              </p:ext>
            </p:extLst>
          </p:nvPr>
        </p:nvGraphicFramePr>
        <p:xfrm>
          <a:off x="693738" y="1219200"/>
          <a:ext cx="8143875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数式" r:id="rId3" imgW="4216320" imgH="2184120" progId="Equation.3">
                  <p:embed/>
                </p:oleObj>
              </mc:Choice>
              <mc:Fallback>
                <p:oleObj name="数式" r:id="rId3" imgW="4216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43875" cy="421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to particle dynamics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16002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example: vertical trajectory of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subject to constant downward acceleration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=-</a:t>
            </a:r>
            <a:r>
              <a:rPr lang="en-US" sz="2400" i="1" dirty="0" smtClean="0">
                <a:latin typeface="+mj-lt"/>
              </a:rPr>
              <a:t>g.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90705"/>
              </p:ext>
            </p:extLst>
          </p:nvPr>
        </p:nvGraphicFramePr>
        <p:xfrm>
          <a:off x="1752600" y="3048000"/>
          <a:ext cx="247808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name="数式" r:id="rId3" imgW="1282680" imgH="901440" progId="Equation.3">
                  <p:embed/>
                </p:oleObj>
              </mc:Choice>
              <mc:Fallback>
                <p:oleObj name="数式" r:id="rId3" imgW="1282680" imgH="901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2478087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153288"/>
              </p:ext>
            </p:extLst>
          </p:nvPr>
        </p:nvGraphicFramePr>
        <p:xfrm>
          <a:off x="990600" y="3810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数式" r:id="rId3" imgW="2717640" imgH="685800" progId="Equation.3">
                  <p:embed/>
                </p:oleObj>
              </mc:Choice>
              <mc:Fallback>
                <p:oleObj name="数式" r:id="rId3" imgW="271764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971800" y="14478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2362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Kinetic energy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33800" y="13716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2209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Potential energy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801849"/>
              </p:ext>
            </p:extLst>
          </p:nvPr>
        </p:nvGraphicFramePr>
        <p:xfrm>
          <a:off x="773113" y="3276600"/>
          <a:ext cx="7091362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数式" r:id="rId5" imgW="3670200" imgH="1473120" progId="Equation.3">
                  <p:embed/>
                </p:oleObj>
              </mc:Choice>
              <mc:Fallback>
                <p:oleObj name="数式" r:id="rId5" imgW="367020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276600"/>
                        <a:ext cx="7091362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349149"/>
              </p:ext>
            </p:extLst>
          </p:nvPr>
        </p:nvGraphicFramePr>
        <p:xfrm>
          <a:off x="1219200" y="685800"/>
          <a:ext cx="4416425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4" name="数式" r:id="rId3" imgW="2286000" imgH="2234880" progId="Equation.3">
                  <p:embed/>
                </p:oleObj>
              </mc:Choice>
              <mc:Fallback>
                <p:oleObj name="数式" r:id="rId3" imgW="2286000" imgH="223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85800"/>
                        <a:ext cx="4416425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6594"/>
              </p:ext>
            </p:extLst>
          </p:nvPr>
        </p:nvGraphicFramePr>
        <p:xfrm>
          <a:off x="1535113" y="5208588"/>
          <a:ext cx="24542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5" name="数式" r:id="rId5" imgW="1269720" imgH="241200" progId="Equation.3">
                  <p:embed/>
                </p:oleObj>
              </mc:Choice>
              <mc:Fallback>
                <p:oleObj name="数式" r:id="rId5" imgW="12697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5208588"/>
                        <a:ext cx="24542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99632"/>
              </p:ext>
            </p:extLst>
          </p:nvPr>
        </p:nvGraphicFramePr>
        <p:xfrm>
          <a:off x="593725" y="173038"/>
          <a:ext cx="5668963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9" name="数式" r:id="rId3" imgW="2933640" imgH="2768400" progId="Equation.3">
                  <p:embed/>
                </p:oleObj>
              </mc:Choice>
              <mc:Fallback>
                <p:oleObj name="数式" r:id="rId3" imgW="2933640" imgH="27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73038"/>
                        <a:ext cx="5668963" cy="533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5" name="Oval 4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5100586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7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9036461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8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819299"/>
              </p:ext>
            </p:extLst>
          </p:nvPr>
        </p:nvGraphicFramePr>
        <p:xfrm>
          <a:off x="666750" y="1752600"/>
          <a:ext cx="5011738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9" name="数式" r:id="rId7" imgW="2590560" imgH="1777680" progId="Equation.3">
                  <p:embed/>
                </p:oleObj>
              </mc:Choice>
              <mc:Fallback>
                <p:oleObj name="数式" r:id="rId7" imgW="2590560" imgH="1777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752600"/>
                        <a:ext cx="5011738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7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866533"/>
              </p:ext>
            </p:extLst>
          </p:nvPr>
        </p:nvGraphicFramePr>
        <p:xfrm>
          <a:off x="1066800" y="1241425"/>
          <a:ext cx="6507163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数式" r:id="rId3" imgW="3365280" imgH="2387520" progId="Equation.3">
                  <p:embed/>
                </p:oleObj>
              </mc:Choice>
              <mc:Fallback>
                <p:oleObj name="数式" r:id="rId3" imgW="3365280" imgH="2387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41425"/>
                        <a:ext cx="6507163" cy="457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7354738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0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0281687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1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07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7185</TotalTime>
  <Words>190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369</cp:revision>
  <cp:lastPrinted>2012-09-03T14:51:48Z</cp:lastPrinted>
  <dcterms:created xsi:type="dcterms:W3CDTF">2012-01-10T18:32:24Z</dcterms:created>
  <dcterms:modified xsi:type="dcterms:W3CDTF">2012-09-23T21:56:50Z</dcterms:modified>
</cp:coreProperties>
</file>