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67" r:id="rId4"/>
    <p:sldId id="368" r:id="rId5"/>
    <p:sldId id="365" r:id="rId6"/>
    <p:sldId id="366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7" d="100"/>
          <a:sy n="57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1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Further development of the  “calculus of variation”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数式" r:id="rId3" imgW="2565360" imgH="1955520" progId="Equation.3">
                  <p:embed/>
                </p:oleObj>
              </mc:Choice>
              <mc:Fallback>
                <p:oleObj name="数式" r:id="rId3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数式" r:id="rId3" imgW="2730240" imgH="2565360" progId="Equation.3">
                  <p:embed/>
                </p:oleObj>
              </mc:Choice>
              <mc:Fallback>
                <p:oleObj name="数式" r:id="rId3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数式" r:id="rId3" imgW="2552400" imgH="2552400" progId="Equation.3">
                  <p:embed/>
                </p:oleObj>
              </mc:Choice>
              <mc:Fallback>
                <p:oleObj name="数式" r:id="rId3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数式" r:id="rId3" imgW="2158920" imgH="1739880" progId="Equation.3">
                  <p:embed/>
                </p:oleObj>
              </mc:Choice>
              <mc:Fallback>
                <p:oleObj name="数式" r:id="rId3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181770"/>
              </p:ext>
            </p:extLst>
          </p:nvPr>
        </p:nvGraphicFramePr>
        <p:xfrm>
          <a:off x="693738" y="1219200"/>
          <a:ext cx="8143875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数式" r:id="rId3" imgW="4216320" imgH="2184120" progId="Equation.3">
                  <p:embed/>
                </p:oleObj>
              </mc:Choice>
              <mc:Fallback>
                <p:oleObj name="数式" r:id="rId3" imgW="4216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43875" cy="421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to particle dynamics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24371"/>
              </p:ext>
            </p:extLst>
          </p:nvPr>
        </p:nvGraphicFramePr>
        <p:xfrm>
          <a:off x="1600200" y="1600200"/>
          <a:ext cx="40227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数式" r:id="rId3" imgW="2082600" imgH="888840" progId="Equation.3">
                  <p:embed/>
                </p:oleObj>
              </mc:Choice>
              <mc:Fallback>
                <p:oleObj name="数式" r:id="rId3" imgW="20826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00200"/>
                        <a:ext cx="402272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25970" r="11603" b="30689"/>
          <a:stretch/>
        </p:blipFill>
        <p:spPr bwMode="auto">
          <a:xfrm>
            <a:off x="685800" y="1905000"/>
            <a:ext cx="8077200" cy="323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476059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" t="26424" r="27090" b="4256"/>
          <a:stretch/>
        </p:blipFill>
        <p:spPr bwMode="auto">
          <a:xfrm>
            <a:off x="457200" y="533400"/>
            <a:ext cx="7635241" cy="52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791200" y="1524000"/>
            <a:ext cx="1676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5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3" t="25806" r="18584" b="11700"/>
          <a:stretch/>
        </p:blipFill>
        <p:spPr bwMode="auto">
          <a:xfrm>
            <a:off x="1143000" y="914400"/>
            <a:ext cx="6813755" cy="472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92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3869"/>
              </p:ext>
            </p:extLst>
          </p:nvPr>
        </p:nvGraphicFramePr>
        <p:xfrm>
          <a:off x="609600" y="228600"/>
          <a:ext cx="65246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name="数式" r:id="rId3" imgW="3377880" imgH="1473120" progId="Equation.3">
                  <p:embed/>
                </p:oleObj>
              </mc:Choice>
              <mc:Fallback>
                <p:oleObj name="数式" r:id="rId3" imgW="337788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2462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179526"/>
              </p:ext>
            </p:extLst>
          </p:nvPr>
        </p:nvGraphicFramePr>
        <p:xfrm>
          <a:off x="685800" y="3368675"/>
          <a:ext cx="48863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3" name="数式" r:id="rId5" imgW="2666880" imgH="711000" progId="Equation.3">
                  <p:embed/>
                </p:oleObj>
              </mc:Choice>
              <mc:Fallback>
                <p:oleObj name="数式" r:id="rId5" imgW="2666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68675"/>
                        <a:ext cx="48863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51000"/>
              </p:ext>
            </p:extLst>
          </p:nvPr>
        </p:nvGraphicFramePr>
        <p:xfrm>
          <a:off x="685800" y="5029200"/>
          <a:ext cx="36052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4" name="数式" r:id="rId7" imgW="1866600" imgH="457200" progId="Equation.3">
                  <p:embed/>
                </p:oleObj>
              </mc:Choice>
              <mc:Fallback>
                <p:oleObj name="数式" r:id="rId7" imgW="1866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36052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4419600"/>
            <a:ext cx="3200400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16985"/>
              </p:ext>
            </p:extLst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数式" r:id="rId3" imgW="1549080" imgH="1688760" progId="Equation.3">
                  <p:embed/>
                </p:oleObj>
              </mc:Choice>
              <mc:Fallback>
                <p:oleObj name="数式" r:id="rId3" imgW="1549080" imgH="1688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43225"/>
              </p:ext>
            </p:extLst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7" name="数式" r:id="rId5" imgW="2501640" imgH="1422360" progId="Equation.3">
                  <p:embed/>
                </p:oleObj>
              </mc:Choice>
              <mc:Fallback>
                <p:oleObj name="数式" r:id="rId5" imgW="250164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0047"/>
              </p:ext>
            </p:extLst>
          </p:nvPr>
        </p:nvGraphicFramePr>
        <p:xfrm>
          <a:off x="1219200" y="4343400"/>
          <a:ext cx="3152775" cy="142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8" name="数式" r:id="rId7" imgW="952200" imgH="431640" progId="Equation.3">
                  <p:embed/>
                </p:oleObj>
              </mc:Choice>
              <mc:Fallback>
                <p:oleObj name="数式" r:id="rId7" imgW="952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43400"/>
                        <a:ext cx="3152775" cy="142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86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Parametric equations for </a:t>
            </a:r>
            <a:r>
              <a:rPr lang="en-US" sz="2400" dirty="0" err="1" smtClean="0">
                <a:latin typeface="+mj-lt"/>
              </a:rPr>
              <a:t>Brachistochrone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4001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Shape of a rope of length L and mass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51216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4267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250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340</cp:revision>
  <cp:lastPrinted>2012-09-03T14:51:48Z</cp:lastPrinted>
  <dcterms:created xsi:type="dcterms:W3CDTF">2012-01-10T18:32:24Z</dcterms:created>
  <dcterms:modified xsi:type="dcterms:W3CDTF">2012-09-12T16:01:42Z</dcterms:modified>
</cp:coreProperties>
</file>