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354" r:id="rId3"/>
    <p:sldId id="363" r:id="rId4"/>
    <p:sldId id="364" r:id="rId5"/>
    <p:sldId id="357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3" d="100"/>
          <a:sy n="8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Chapter 1 – scattering theory summary 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Chapter 2 – Physics described in an accelerated coordinate frame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15416"/>
              </p:ext>
            </p:extLst>
          </p:nvPr>
        </p:nvGraphicFramePr>
        <p:xfrm>
          <a:off x="60960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45886"/>
              </p:ext>
            </p:extLst>
          </p:nvPr>
        </p:nvGraphicFramePr>
        <p:xfrm>
          <a:off x="28321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0019"/>
              </p:ext>
            </p:extLst>
          </p:nvPr>
        </p:nvGraphicFramePr>
        <p:xfrm>
          <a:off x="51768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9673"/>
              </p:ext>
            </p:extLst>
          </p:nvPr>
        </p:nvGraphicFramePr>
        <p:xfrm>
          <a:off x="21018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26766"/>
              </p:ext>
            </p:extLst>
          </p:nvPr>
        </p:nvGraphicFramePr>
        <p:xfrm>
          <a:off x="6192838" y="630238"/>
          <a:ext cx="193992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数式" r:id="rId11" imgW="901440" imgH="1777680" progId="Equation.3">
                  <p:embed/>
                </p:oleObj>
              </mc:Choice>
              <mc:Fallback>
                <p:oleObj name="数式" r:id="rId11" imgW="901440" imgH="17776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30238"/>
                        <a:ext cx="193992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28715"/>
              </p:ext>
            </p:extLst>
          </p:nvPr>
        </p:nvGraphicFramePr>
        <p:xfrm>
          <a:off x="558800" y="966789"/>
          <a:ext cx="8204200" cy="173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数式" r:id="rId3" imgW="4673520" imgH="990360" progId="Equation.3">
                  <p:embed/>
                </p:oleObj>
              </mc:Choice>
              <mc:Fallback>
                <p:oleObj name="数式" r:id="rId3" imgW="467352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966789"/>
                        <a:ext cx="8204200" cy="1730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to rotation and translation of coordinate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35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</a:t>
            </a:r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 =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,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30879"/>
              </p:ext>
            </p:extLst>
          </p:nvPr>
        </p:nvGraphicFramePr>
        <p:xfrm>
          <a:off x="720725" y="3527425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527425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334000" y="514731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77200" y="50292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548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540639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数式" r:id="rId3" imgW="4330440" imgH="2616120" progId="Equation.3">
                  <p:embed/>
                </p:oleObj>
              </mc:Choice>
              <mc:Fallback>
                <p:oleObj name="数式" r:id="rId3" imgW="4330440" imgH="2616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8542" r="21953" b="23865"/>
          <a:stretch/>
        </p:blipFill>
        <p:spPr bwMode="auto">
          <a:xfrm>
            <a:off x="1066800" y="914400"/>
            <a:ext cx="7397482" cy="395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0" y="448437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8170" r="20156" b="4595"/>
          <a:stretch/>
        </p:blipFill>
        <p:spPr bwMode="auto">
          <a:xfrm>
            <a:off x="762000" y="762001"/>
            <a:ext cx="7669530" cy="46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2091689"/>
            <a:ext cx="1725930" cy="1108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8006" r="25000" b="12394"/>
          <a:stretch/>
        </p:blipFill>
        <p:spPr bwMode="auto">
          <a:xfrm>
            <a:off x="762000" y="609600"/>
            <a:ext cx="7735853" cy="49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more details on the laboratory and center of mass reference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15922"/>
              </p:ext>
            </p:extLst>
          </p:nvPr>
        </p:nvGraphicFramePr>
        <p:xfrm>
          <a:off x="1587500" y="858838"/>
          <a:ext cx="6802438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数式" r:id="rId3" imgW="2882880" imgH="2260440" progId="Equation.3">
                  <p:embed/>
                </p:oleObj>
              </mc:Choice>
              <mc:Fallback>
                <p:oleObj name="数式" r:id="rId3" imgW="2882880" imgH="226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858838"/>
                        <a:ext cx="6802438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3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before and after collision in CM frame: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14049"/>
              </p:ext>
            </p:extLst>
          </p:nvPr>
        </p:nvGraphicFramePr>
        <p:xfrm>
          <a:off x="990600" y="766465"/>
          <a:ext cx="73723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数式" r:id="rId3" imgW="3124080" imgH="495000" progId="Equation.3">
                  <p:embed/>
                </p:oleObj>
              </mc:Choice>
              <mc:Fallback>
                <p:oleObj name="数式" r:id="rId3" imgW="3124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6465"/>
                        <a:ext cx="73723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10062"/>
              </p:ext>
            </p:extLst>
          </p:nvPr>
        </p:nvGraphicFramePr>
        <p:xfrm>
          <a:off x="838200" y="1981200"/>
          <a:ext cx="551497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数式" r:id="rId5" imgW="2336760" imgH="672840" progId="Equation.3">
                  <p:embed/>
                </p:oleObj>
              </mc:Choice>
              <mc:Fallback>
                <p:oleObj name="数式" r:id="rId5" imgW="2336760" imgH="672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551497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99141"/>
              </p:ext>
            </p:extLst>
          </p:nvPr>
        </p:nvGraphicFramePr>
        <p:xfrm>
          <a:off x="990600" y="3810000"/>
          <a:ext cx="5089525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数式" r:id="rId7" imgW="2361960" imgH="1143000" progId="Equation.3">
                  <p:embed/>
                </p:oleObj>
              </mc:Choice>
              <mc:Fallback>
                <p:oleObj name="数式" r:id="rId7" imgW="236196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5089525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39535" r="24179" b="13907"/>
          <a:stretch/>
        </p:blipFill>
        <p:spPr bwMode="auto">
          <a:xfrm>
            <a:off x="1066800" y="1905000"/>
            <a:ext cx="5006340" cy="38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</p:txBody>
      </p: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303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258</cp:revision>
  <cp:lastPrinted>2012-09-03T14:51:48Z</cp:lastPrinted>
  <dcterms:created xsi:type="dcterms:W3CDTF">2012-01-10T18:32:24Z</dcterms:created>
  <dcterms:modified xsi:type="dcterms:W3CDTF">2012-09-05T16:14:49Z</dcterms:modified>
</cp:coreProperties>
</file>