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354" r:id="rId3"/>
    <p:sldId id="371" r:id="rId4"/>
    <p:sldId id="372" r:id="rId5"/>
    <p:sldId id="364" r:id="rId6"/>
    <p:sldId id="359" r:id="rId7"/>
    <p:sldId id="373" r:id="rId8"/>
    <p:sldId id="374" r:id="rId9"/>
    <p:sldId id="375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7" d="100"/>
          <a:sy n="5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7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10 in F &amp; W:    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folHlink"/>
                </a:solidFill>
              </a:rPr>
              <a:t>Soliton</a:t>
            </a:r>
            <a:r>
              <a:rPr lang="en-US" sz="3200" b="1" dirty="0" smtClean="0">
                <a:solidFill>
                  <a:schemeClr val="folHlink"/>
                </a:solidFill>
              </a:rPr>
              <a:t> surface </a:t>
            </a:r>
            <a:r>
              <a:rPr lang="en-US" sz="3200" b="1" dirty="0" smtClean="0">
                <a:solidFill>
                  <a:schemeClr val="folHlink"/>
                </a:solidFill>
              </a:rPr>
              <a:t>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Nonlinear water surface  waves – </a:t>
            </a:r>
            <a:r>
              <a:rPr lang="en-US" sz="3200" b="1" dirty="0" err="1" smtClean="0">
                <a:solidFill>
                  <a:schemeClr val="folHlink"/>
                </a:solidFill>
                <a:sym typeface="Wingdings" pitchFamily="2" charset="2"/>
              </a:rPr>
              <a:t>soliton</a:t>
            </a: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24761" r="28951" b="7658"/>
          <a:stretch/>
        </p:blipFill>
        <p:spPr bwMode="auto">
          <a:xfrm>
            <a:off x="824345" y="737234"/>
            <a:ext cx="7401100" cy="553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81395" y="516636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3717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23560" r="6369" b="6393"/>
          <a:stretch/>
        </p:blipFill>
        <p:spPr bwMode="auto">
          <a:xfrm>
            <a:off x="609600" y="563187"/>
            <a:ext cx="7714212" cy="573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943600" y="1734935"/>
            <a:ext cx="1781694" cy="1676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3727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23999" r="6710" b="6454"/>
          <a:stretch/>
        </p:blipFill>
        <p:spPr bwMode="auto">
          <a:xfrm>
            <a:off x="838200" y="304800"/>
            <a:ext cx="7697586" cy="569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9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</a:t>
            </a:r>
            <a:r>
              <a:rPr lang="en-US" sz="2400" baseline="-25000" dirty="0" smtClean="0">
                <a:latin typeface="+mj-lt"/>
              </a:rPr>
              <a:t>0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z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</a:t>
            </a:r>
          </a:p>
        </p:txBody>
      </p:sp>
      <p:cxnSp>
        <p:nvCxnSpPr>
          <p:cNvPr id="23" name="Curved Connector 22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container of water with average height h and surface </a:t>
            </a:r>
            <a:r>
              <a:rPr lang="en-US" sz="2400" dirty="0" err="1" smtClean="0">
                <a:latin typeface="+mj-lt"/>
              </a:rPr>
              <a:t>h+</a:t>
            </a:r>
            <a:r>
              <a:rPr lang="en-US" sz="2400" dirty="0" err="1" smtClean="0">
                <a:latin typeface="Symbol" pitchFamily="18" charset="2"/>
              </a:rPr>
              <a:t>z</a:t>
            </a:r>
            <a:r>
              <a:rPr lang="en-US" sz="2400" dirty="0" smtClean="0"/>
              <a:t>(</a:t>
            </a:r>
            <a:r>
              <a:rPr lang="en-US" sz="2400" dirty="0" err="1" smtClean="0"/>
              <a:t>x,y,t</a:t>
            </a:r>
            <a:r>
              <a:rPr lang="en-US" sz="2400" dirty="0" smtClean="0"/>
              <a:t>)  (slightly different notation than last time):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6680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760" y="15240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81228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251396"/>
              </p:ext>
            </p:extLst>
          </p:nvPr>
        </p:nvGraphicFramePr>
        <p:xfrm>
          <a:off x="652463" y="3200400"/>
          <a:ext cx="768826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69" name="数式" r:id="rId3" imgW="3543120" imgH="1536480" progId="Equation.3">
                  <p:embed/>
                </p:oleObj>
              </mc:Choice>
              <mc:Fallback>
                <p:oleObj name="数式" r:id="rId3" imgW="3543120" imgH="1536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200400"/>
                        <a:ext cx="7688262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8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444"/>
              </p:ext>
            </p:extLst>
          </p:nvPr>
        </p:nvGraphicFramePr>
        <p:xfrm>
          <a:off x="152400" y="228600"/>
          <a:ext cx="862488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82" name="数式" r:id="rId3" imgW="3974760" imgH="660240" progId="Equation.3">
                  <p:embed/>
                </p:oleObj>
              </mc:Choice>
              <mc:Fallback>
                <p:oleObj name="数式" r:id="rId3" imgW="3974760" imgH="660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624888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37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2586" r="16295" b="42544"/>
          <a:stretch/>
        </p:blipFill>
        <p:spPr bwMode="auto">
          <a:xfrm>
            <a:off x="124282" y="3521724"/>
            <a:ext cx="8943518" cy="33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Bernoulli’s equation at water surface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29052"/>
              </p:ext>
            </p:extLst>
          </p:nvPr>
        </p:nvGraphicFramePr>
        <p:xfrm>
          <a:off x="153988" y="2133600"/>
          <a:ext cx="89281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83" name="数式" r:id="rId6" imgW="4114800" imgH="583920" progId="Equation.3">
                  <p:embed/>
                </p:oleObj>
              </mc:Choice>
              <mc:Fallback>
                <p:oleObj name="数式" r:id="rId6" imgW="4114800" imgH="583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133600"/>
                        <a:ext cx="89281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1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Boundary condition at z=0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25992" r="22471" b="51518"/>
          <a:stretch/>
        </p:blipFill>
        <p:spPr bwMode="auto">
          <a:xfrm>
            <a:off x="-179294" y="1219200"/>
            <a:ext cx="9323294" cy="18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7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29603" r="8001" b="38550"/>
          <a:stretch/>
        </p:blipFill>
        <p:spPr bwMode="auto">
          <a:xfrm>
            <a:off x="-24186" y="2895600"/>
            <a:ext cx="9168186" cy="182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257192"/>
              </p:ext>
            </p:extLst>
          </p:nvPr>
        </p:nvGraphicFramePr>
        <p:xfrm>
          <a:off x="727075" y="4800600"/>
          <a:ext cx="76612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4" name="数式" r:id="rId5" imgW="3530520" imgH="419040" progId="Equation.3">
                  <p:embed/>
                </p:oleObj>
              </mc:Choice>
              <mc:Fallback>
                <p:oleObj name="数式" r:id="rId5" imgW="353052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4800600"/>
                        <a:ext cx="76612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6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66702" r="18971" b="5227"/>
          <a:stretch/>
        </p:blipFill>
        <p:spPr bwMode="auto">
          <a:xfrm>
            <a:off x="152400" y="1905000"/>
            <a:ext cx="8964706" cy="22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03557"/>
              </p:ext>
            </p:extLst>
          </p:nvPr>
        </p:nvGraphicFramePr>
        <p:xfrm>
          <a:off x="890588" y="236538"/>
          <a:ext cx="7275512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1" name="数式" r:id="rId5" imgW="3352680" imgH="838080" progId="Equation.3">
                  <p:embed/>
                </p:oleObj>
              </mc:Choice>
              <mc:Fallback>
                <p:oleObj name="数式" r:id="rId5" imgW="335268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36538"/>
                        <a:ext cx="7275512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423227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Bernoulli’s equation at water surface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510587"/>
              </p:ext>
            </p:extLst>
          </p:nvPr>
        </p:nvGraphicFramePr>
        <p:xfrm>
          <a:off x="153988" y="4841875"/>
          <a:ext cx="89281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2" name="数式" r:id="rId7" imgW="4114800" imgH="583920" progId="Equation.3">
                  <p:embed/>
                </p:oleObj>
              </mc:Choice>
              <mc:Fallback>
                <p:oleObj name="数式" r:id="rId7" imgW="41148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4841875"/>
                        <a:ext cx="89281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4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21674</TotalTime>
  <Words>164</Words>
  <Application>Microsoft Office PowerPoint</Application>
  <PresentationFormat>On-screen Show (4:3)</PresentationFormat>
  <Paragraphs>52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1009</cp:revision>
  <cp:lastPrinted>2012-11-16T15:49:00Z</cp:lastPrinted>
  <dcterms:created xsi:type="dcterms:W3CDTF">2012-01-10T18:32:24Z</dcterms:created>
  <dcterms:modified xsi:type="dcterms:W3CDTF">2012-11-28T16:17:58Z</dcterms:modified>
</cp:coreProperties>
</file>