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6" r:id="rId2"/>
    <p:sldId id="354" r:id="rId3"/>
    <p:sldId id="435" r:id="rId4"/>
    <p:sldId id="436" r:id="rId5"/>
    <p:sldId id="437" r:id="rId6"/>
    <p:sldId id="438" r:id="rId7"/>
    <p:sldId id="440" r:id="rId8"/>
    <p:sldId id="439" r:id="rId9"/>
    <p:sldId id="441" r:id="rId10"/>
    <p:sldId id="442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7" d="100"/>
          <a:sy n="57" d="100"/>
        </p:scale>
        <p:origin x="-14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11/15/2012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11/16/2012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2012 --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096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34: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Wave equation for sound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Non-linear effects in traveling sound wave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Shock wave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432838"/>
              </p:ext>
            </p:extLst>
          </p:nvPr>
        </p:nvGraphicFramePr>
        <p:xfrm>
          <a:off x="658813" y="1204912"/>
          <a:ext cx="6915150" cy="481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58" name="数式" r:id="rId3" imgW="2908080" imgH="2031840" progId="Equation.3">
                  <p:embed/>
                </p:oleObj>
              </mc:Choice>
              <mc:Fallback>
                <p:oleObj name="数式" r:id="rId3" imgW="2908080" imgH="2031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1204912"/>
                        <a:ext cx="6915150" cy="481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3048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Visualization continued: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895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35225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7" t="24761" r="28951" b="7658"/>
          <a:stretch/>
        </p:blipFill>
        <p:spPr bwMode="auto">
          <a:xfrm>
            <a:off x="824345" y="737234"/>
            <a:ext cx="7401100" cy="5535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576348" y="3886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762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Effects of nonlinearities in fluid equations 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-- one dimensional case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884230"/>
              </p:ext>
            </p:extLst>
          </p:nvPr>
        </p:nvGraphicFramePr>
        <p:xfrm>
          <a:off x="914400" y="907197"/>
          <a:ext cx="6030913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6" name="数式" r:id="rId3" imgW="2451100" imgH="1054100" progId="Equation.3">
                  <p:embed/>
                </p:oleObj>
              </mc:Choice>
              <mc:Fallback>
                <p:oleObj name="数式" r:id="rId3" imgW="2451100" imgH="1054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907197"/>
                        <a:ext cx="6030913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190230"/>
              </p:ext>
            </p:extLst>
          </p:nvPr>
        </p:nvGraphicFramePr>
        <p:xfrm>
          <a:off x="914400" y="3429000"/>
          <a:ext cx="7999413" cy="306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7" name="数式" r:id="rId5" imgW="3251160" imgH="1295280" progId="Equation.3">
                  <p:embed/>
                </p:oleObj>
              </mc:Choice>
              <mc:Fallback>
                <p:oleObj name="数式" r:id="rId5" imgW="325116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429000"/>
                        <a:ext cx="7999413" cy="306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475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6732754"/>
              </p:ext>
            </p:extLst>
          </p:nvPr>
        </p:nvGraphicFramePr>
        <p:xfrm>
          <a:off x="703262" y="228600"/>
          <a:ext cx="7373938" cy="354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21" name="数式" r:id="rId3" imgW="2997000" imgH="1498320" progId="Equation.3">
                  <p:embed/>
                </p:oleObj>
              </mc:Choice>
              <mc:Fallback>
                <p:oleObj name="数式" r:id="rId3" imgW="2997000" imgH="1498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2" y="228600"/>
                        <a:ext cx="7373938" cy="354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333547"/>
              </p:ext>
            </p:extLst>
          </p:nvPr>
        </p:nvGraphicFramePr>
        <p:xfrm>
          <a:off x="787400" y="4125913"/>
          <a:ext cx="6311900" cy="174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22" name="数式" r:id="rId5" imgW="2565360" imgH="736560" progId="Equation.3">
                  <p:embed/>
                </p:oleObj>
              </mc:Choice>
              <mc:Fallback>
                <p:oleObj name="数式" r:id="rId5" imgW="2565360" imgH="736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4125913"/>
                        <a:ext cx="6311900" cy="174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775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104545"/>
              </p:ext>
            </p:extLst>
          </p:nvPr>
        </p:nvGraphicFramePr>
        <p:xfrm>
          <a:off x="1446213" y="609600"/>
          <a:ext cx="3811587" cy="204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42" name="数式" r:id="rId3" imgW="1549080" imgH="863280" progId="Equation.3">
                  <p:embed/>
                </p:oleObj>
              </mc:Choice>
              <mc:Fallback>
                <p:oleObj name="数式" r:id="rId3" imgW="1549080" imgH="863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213" y="609600"/>
                        <a:ext cx="3811587" cy="204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505431"/>
              </p:ext>
            </p:extLst>
          </p:nvPr>
        </p:nvGraphicFramePr>
        <p:xfrm>
          <a:off x="992187" y="2946400"/>
          <a:ext cx="7466013" cy="261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43" name="数式" r:id="rId5" imgW="3035160" imgH="1104840" progId="Equation.3">
                  <p:embed/>
                </p:oleObj>
              </mc:Choice>
              <mc:Fallback>
                <p:oleObj name="数式" r:id="rId5" imgW="3035160" imgH="1104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7" y="2946400"/>
                        <a:ext cx="7466013" cy="261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009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343025"/>
              </p:ext>
            </p:extLst>
          </p:nvPr>
        </p:nvGraphicFramePr>
        <p:xfrm>
          <a:off x="381000" y="277812"/>
          <a:ext cx="7942263" cy="589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258" name="数式" r:id="rId3" imgW="3340080" imgH="2489040" progId="Equation.3">
                  <p:embed/>
                </p:oleObj>
              </mc:Choice>
              <mc:Fallback>
                <p:oleObj name="数式" r:id="rId3" imgW="3340080" imgH="248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77812"/>
                        <a:ext cx="7942263" cy="589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32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662099"/>
              </p:ext>
            </p:extLst>
          </p:nvPr>
        </p:nvGraphicFramePr>
        <p:xfrm>
          <a:off x="228600" y="685800"/>
          <a:ext cx="8726488" cy="511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290" name="数式" r:id="rId3" imgW="3670200" imgH="2158920" progId="Equation.3">
                  <p:embed/>
                </p:oleObj>
              </mc:Choice>
              <mc:Fallback>
                <p:oleObj name="数式" r:id="rId3" imgW="3670200" imgH="21589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685800"/>
                        <a:ext cx="8726488" cy="511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0690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086243"/>
              </p:ext>
            </p:extLst>
          </p:nvPr>
        </p:nvGraphicFramePr>
        <p:xfrm>
          <a:off x="762000" y="1066800"/>
          <a:ext cx="7670800" cy="309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75" name="数式" r:id="rId3" imgW="3225600" imgH="1307880" progId="Equation.3">
                  <p:embed/>
                </p:oleObj>
              </mc:Choice>
              <mc:Fallback>
                <p:oleObj name="数式" r:id="rId3" imgW="3225600" imgH="1307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066800"/>
                        <a:ext cx="7670800" cy="309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Traveling wave solution: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309366"/>
              </p:ext>
            </p:extLst>
          </p:nvPr>
        </p:nvGraphicFramePr>
        <p:xfrm>
          <a:off x="838200" y="4419600"/>
          <a:ext cx="5586413" cy="186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76" name="数式" r:id="rId5" imgW="2349360" imgH="787320" progId="Equation.3">
                  <p:embed/>
                </p:oleObj>
              </mc:Choice>
              <mc:Fallback>
                <p:oleObj name="数式" r:id="rId5" imgW="2349360" imgH="787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419600"/>
                        <a:ext cx="5586413" cy="186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4362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8330742"/>
              </p:ext>
            </p:extLst>
          </p:nvPr>
        </p:nvGraphicFramePr>
        <p:xfrm>
          <a:off x="152400" y="990600"/>
          <a:ext cx="8913813" cy="205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341" name="数式" r:id="rId3" imgW="3886200" imgH="901440" progId="Equation.3">
                  <p:embed/>
                </p:oleObj>
              </mc:Choice>
              <mc:Fallback>
                <p:oleObj name="数式" r:id="rId3" imgW="3886200" imgH="901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990600"/>
                        <a:ext cx="8913813" cy="205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150303"/>
              </p:ext>
            </p:extLst>
          </p:nvPr>
        </p:nvGraphicFramePr>
        <p:xfrm>
          <a:off x="755650" y="3227387"/>
          <a:ext cx="6249988" cy="324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342" name="数式" r:id="rId5" imgW="2628720" imgH="1371600" progId="Equation.3">
                  <p:embed/>
                </p:oleObj>
              </mc:Choice>
              <mc:Fallback>
                <p:oleObj name="数式" r:id="rId5" imgW="2628720" imgH="1371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227387"/>
                        <a:ext cx="6249988" cy="324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7566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20004</TotalTime>
  <Words>138</Words>
  <Application>Microsoft Office PowerPoint</Application>
  <PresentationFormat>On-screen Show (4:3)</PresentationFormat>
  <Paragraphs>42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953</cp:revision>
  <cp:lastPrinted>2012-11-05T15:57:29Z</cp:lastPrinted>
  <dcterms:created xsi:type="dcterms:W3CDTF">2012-01-10T18:32:24Z</dcterms:created>
  <dcterms:modified xsi:type="dcterms:W3CDTF">2012-11-16T04:28:12Z</dcterms:modified>
</cp:coreProperties>
</file>