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429" r:id="rId4"/>
    <p:sldId id="430" r:id="rId5"/>
    <p:sldId id="417" r:id="rId6"/>
    <p:sldId id="428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equation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Example of linear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Non-linear effects in sound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44599"/>
              </p:ext>
            </p:extLst>
          </p:nvPr>
        </p:nvGraphicFramePr>
        <p:xfrm>
          <a:off x="896937" y="600075"/>
          <a:ext cx="7104063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6" name="数式" r:id="rId3" imgW="3225600" imgH="1460160" progId="Equation.3">
                  <p:embed/>
                </p:oleObj>
              </mc:Choice>
              <mc:Fallback>
                <p:oleObj name="数式" r:id="rId3" imgW="3225600" imgH="1460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600075"/>
                        <a:ext cx="7104063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9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nonlinearities in fluid equations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-- one dimensional case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884230"/>
              </p:ext>
            </p:extLst>
          </p:nvPr>
        </p:nvGraphicFramePr>
        <p:xfrm>
          <a:off x="914400" y="907197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8" name="数式" r:id="rId3" imgW="2451100" imgH="1054100" progId="Equation.3">
                  <p:embed/>
                </p:oleObj>
              </mc:Choice>
              <mc:Fallback>
                <p:oleObj name="数式" r:id="rId3" imgW="2451100" imgH="105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07197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90230"/>
              </p:ext>
            </p:extLst>
          </p:nvPr>
        </p:nvGraphicFramePr>
        <p:xfrm>
          <a:off x="914400" y="3429000"/>
          <a:ext cx="7999413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9" name="数式" r:id="rId5" imgW="3251160" imgH="1295280" progId="Equation.3">
                  <p:embed/>
                </p:oleObj>
              </mc:Choice>
              <mc:Fallback>
                <p:oleObj name="数式" r:id="rId5" imgW="3251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7999413" cy="306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7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732754"/>
              </p:ext>
            </p:extLst>
          </p:nvPr>
        </p:nvGraphicFramePr>
        <p:xfrm>
          <a:off x="703262" y="228600"/>
          <a:ext cx="7373938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3" name="数式" r:id="rId3" imgW="2997000" imgH="1498320" progId="Equation.3">
                  <p:embed/>
                </p:oleObj>
              </mc:Choice>
              <mc:Fallback>
                <p:oleObj name="数式" r:id="rId3" imgW="2997000" imgH="1498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" y="228600"/>
                        <a:ext cx="7373938" cy="354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33547"/>
              </p:ext>
            </p:extLst>
          </p:nvPr>
        </p:nvGraphicFramePr>
        <p:xfrm>
          <a:off x="787400" y="4125913"/>
          <a:ext cx="6311900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4" name="数式" r:id="rId5" imgW="2565360" imgH="736560" progId="Equation.3">
                  <p:embed/>
                </p:oleObj>
              </mc:Choice>
              <mc:Fallback>
                <p:oleObj name="数式" r:id="rId5" imgW="256536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125913"/>
                        <a:ext cx="6311900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7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104545"/>
              </p:ext>
            </p:extLst>
          </p:nvPr>
        </p:nvGraphicFramePr>
        <p:xfrm>
          <a:off x="1446213" y="609600"/>
          <a:ext cx="38115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24" name="数式" r:id="rId3" imgW="1549080" imgH="863280" progId="Equation.3">
                  <p:embed/>
                </p:oleObj>
              </mc:Choice>
              <mc:Fallback>
                <p:oleObj name="数式" r:id="rId3" imgW="154908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609600"/>
                        <a:ext cx="3811587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505431"/>
              </p:ext>
            </p:extLst>
          </p:nvPr>
        </p:nvGraphicFramePr>
        <p:xfrm>
          <a:off x="992187" y="2946400"/>
          <a:ext cx="7466013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25" name="数式" r:id="rId5" imgW="3035160" imgH="1104840" progId="Equation.3">
                  <p:embed/>
                </p:oleObj>
              </mc:Choice>
              <mc:Fallback>
                <p:oleObj name="数式" r:id="rId5" imgW="3035160" imgH="1104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7" y="2946400"/>
                        <a:ext cx="7466013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0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Traveling wave solution: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226963"/>
              </p:ext>
            </p:extLst>
          </p:nvPr>
        </p:nvGraphicFramePr>
        <p:xfrm>
          <a:off x="846137" y="1295400"/>
          <a:ext cx="6842125" cy="37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39" name="数式" r:id="rId3" imgW="2781000" imgH="1574640" progId="Equation.3">
                  <p:embed/>
                </p:oleObj>
              </mc:Choice>
              <mc:Fallback>
                <p:oleObj name="数式" r:id="rId3" imgW="2781000" imgH="1574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7" y="1295400"/>
                        <a:ext cx="6842125" cy="372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399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2" t="23712" r="28849" b="8830"/>
          <a:stretch/>
        </p:blipFill>
        <p:spPr bwMode="auto">
          <a:xfrm>
            <a:off x="1066800" y="228600"/>
            <a:ext cx="7232073" cy="552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838200" y="3124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3409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" t="23797" r="24868" b="3911"/>
          <a:stretch/>
        </p:blipFill>
        <p:spPr bwMode="auto">
          <a:xfrm>
            <a:off x="-16625" y="152400"/>
            <a:ext cx="9027622" cy="592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943600" y="1371600"/>
            <a:ext cx="2971800" cy="2971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3420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" t="23584" r="29282" b="7590"/>
          <a:stretch/>
        </p:blipFill>
        <p:spPr bwMode="auto">
          <a:xfrm>
            <a:off x="304800" y="527797"/>
            <a:ext cx="8538883" cy="563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7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2369"/>
              </p:ext>
            </p:extLst>
          </p:nvPr>
        </p:nvGraphicFramePr>
        <p:xfrm>
          <a:off x="914400" y="698973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32" name="数式" r:id="rId3" imgW="1549080" imgH="419040" progId="Equation.3">
                  <p:embed/>
                </p:oleObj>
              </mc:Choice>
              <mc:Fallback>
                <p:oleObj name="数式" r:id="rId3" imgW="1549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98973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599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80525"/>
              </p:ext>
            </p:extLst>
          </p:nvPr>
        </p:nvGraphicFramePr>
        <p:xfrm>
          <a:off x="304800" y="1828800"/>
          <a:ext cx="7967663" cy="147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33" name="数式" r:id="rId5" imgW="3530520" imgH="660240" progId="Equation.3">
                  <p:embed/>
                </p:oleObj>
              </mc:Choice>
              <mc:Fallback>
                <p:oleObj name="数式" r:id="rId5" imgW="353052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7967663" cy="1472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/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79954"/>
              </p:ext>
            </p:extLst>
          </p:nvPr>
        </p:nvGraphicFramePr>
        <p:xfrm>
          <a:off x="358775" y="990600"/>
          <a:ext cx="788035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29" name="数式" r:id="rId3" imgW="3581280" imgH="787320" progId="Equation.3">
                  <p:embed/>
                </p:oleObj>
              </mc:Choice>
              <mc:Fallback>
                <p:oleObj name="数式" r:id="rId3" imgW="3581280" imgH="787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990600"/>
                        <a:ext cx="788035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970002"/>
              </p:ext>
            </p:extLst>
          </p:nvPr>
        </p:nvGraphicFramePr>
        <p:xfrm>
          <a:off x="304800" y="4799013"/>
          <a:ext cx="8610600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30" name="数式" r:id="rId5" imgW="3898800" imgH="711000" progId="Equation.3">
                  <p:embed/>
                </p:oleObj>
              </mc:Choice>
              <mc:Fallback>
                <p:oleObj name="数式" r:id="rId5" imgW="38988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99013"/>
                        <a:ext cx="8610600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boundary values for time-harmonic force: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65103"/>
              </p:ext>
            </p:extLst>
          </p:nvPr>
        </p:nvGraphicFramePr>
        <p:xfrm>
          <a:off x="228600" y="2743200"/>
          <a:ext cx="6049962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31" name="数式" r:id="rId7" imgW="2222280" imgH="711000" progId="Equation.3">
                  <p:embed/>
                </p:oleObj>
              </mc:Choice>
              <mc:Fallback>
                <p:oleObj name="数式" r:id="rId7" imgW="2222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6049962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61056"/>
              </p:ext>
            </p:extLst>
          </p:nvPr>
        </p:nvGraphicFramePr>
        <p:xfrm>
          <a:off x="663575" y="381000"/>
          <a:ext cx="58975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6" name="数式" r:id="rId3" imgW="2679480" imgH="469800" progId="Equation.3">
                  <p:embed/>
                </p:oleObj>
              </mc:Choice>
              <mc:Fallback>
                <p:oleObj name="数式" r:id="rId3" imgW="267948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81000"/>
                        <a:ext cx="58975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971286"/>
              </p:ext>
            </p:extLst>
          </p:nvPr>
        </p:nvGraphicFramePr>
        <p:xfrm>
          <a:off x="561975" y="2892425"/>
          <a:ext cx="82454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7" name="数式" r:id="rId5" imgW="3733560" imgH="1015920" progId="Equation.3">
                  <p:embed/>
                </p:oleObj>
              </mc:Choice>
              <mc:Fallback>
                <p:oleObj name="数式" r:id="rId5" imgW="373356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892425"/>
                        <a:ext cx="824547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01605"/>
              </p:ext>
            </p:extLst>
          </p:nvPr>
        </p:nvGraphicFramePr>
        <p:xfrm>
          <a:off x="609600" y="457200"/>
          <a:ext cx="58975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21" name="数式" r:id="rId3" imgW="2679480" imgH="990360" progId="Equation.3">
                  <p:embed/>
                </p:oleObj>
              </mc:Choice>
              <mc:Fallback>
                <p:oleObj name="数式" r:id="rId3" imgW="26794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58975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683377"/>
              </p:ext>
            </p:extLst>
          </p:nvPr>
        </p:nvGraphicFramePr>
        <p:xfrm>
          <a:off x="773113" y="3917950"/>
          <a:ext cx="5664200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22" name="数式" r:id="rId5" imgW="2565360" imgH="965160" progId="Equation.3">
                  <p:embed/>
                </p:oleObj>
              </mc:Choice>
              <mc:Fallback>
                <p:oleObj name="数式" r:id="rId5" imgW="2565360" imgH="965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3917950"/>
                        <a:ext cx="5664200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87500"/>
              </p:ext>
            </p:extLst>
          </p:nvPr>
        </p:nvGraphicFramePr>
        <p:xfrm>
          <a:off x="762000" y="2819400"/>
          <a:ext cx="45005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23" name="数式" r:id="rId7" imgW="2044440" imgH="431640" progId="Equation.3">
                  <p:embed/>
                </p:oleObj>
              </mc:Choice>
              <mc:Fallback>
                <p:oleObj name="数式" r:id="rId7" imgW="20444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19400"/>
                        <a:ext cx="45005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973344"/>
              </p:ext>
            </p:extLst>
          </p:nvPr>
        </p:nvGraphicFramePr>
        <p:xfrm>
          <a:off x="762000" y="685800"/>
          <a:ext cx="5870575" cy="318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22" name="数式" r:id="rId3" imgW="2666880" imgH="1447560" progId="Equation.3">
                  <p:embed/>
                </p:oleObj>
              </mc:Choice>
              <mc:Fallback>
                <p:oleObj name="数式" r:id="rId3" imgW="2666880" imgH="1447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5870575" cy="3181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76557"/>
              </p:ext>
            </p:extLst>
          </p:nvPr>
        </p:nvGraphicFramePr>
        <p:xfrm>
          <a:off x="914400" y="4038600"/>
          <a:ext cx="4949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23" name="数式" r:id="rId5" imgW="2247840" imgH="901440" progId="Equation.3">
                  <p:embed/>
                </p:oleObj>
              </mc:Choice>
              <mc:Fallback>
                <p:oleObj name="数式" r:id="rId5" imgW="224784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9498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4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19409</TotalTime>
  <Words>187</Words>
  <Application>Microsoft Office PowerPoint</Application>
  <PresentationFormat>On-screen Show (4:3)</PresentationFormat>
  <Paragraphs>58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945</cp:revision>
  <cp:lastPrinted>2012-11-05T15:57:29Z</cp:lastPrinted>
  <dcterms:created xsi:type="dcterms:W3CDTF">2012-01-10T18:32:24Z</dcterms:created>
  <dcterms:modified xsi:type="dcterms:W3CDTF">2012-11-14T16:01:45Z</dcterms:modified>
</cp:coreProperties>
</file>