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equation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Green’s function for wave equation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need to find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609918"/>
              </p:ext>
            </p:extLst>
          </p:nvPr>
        </p:nvGraphicFramePr>
        <p:xfrm>
          <a:off x="519113" y="1133475"/>
          <a:ext cx="61880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7" name="数式" r:id="rId3" imgW="2273040" imgH="863280" progId="Equation.3">
                  <p:embed/>
                </p:oleObj>
              </mc:Choice>
              <mc:Fallback>
                <p:oleObj name="数式" r:id="rId3" imgW="227304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133475"/>
                        <a:ext cx="61880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405576"/>
              </p:ext>
            </p:extLst>
          </p:nvPr>
        </p:nvGraphicFramePr>
        <p:xfrm>
          <a:off x="1828800" y="4267200"/>
          <a:ext cx="280035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8" name="数式" r:id="rId5" imgW="1028520" imgH="419040" progId="Equation.3">
                  <p:embed/>
                </p:oleObj>
              </mc:Choice>
              <mc:Fallback>
                <p:oleObj name="数式" r:id="rId5" imgW="10285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67200"/>
                        <a:ext cx="2800350" cy="1125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2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857685"/>
              </p:ext>
            </p:extLst>
          </p:nvPr>
        </p:nvGraphicFramePr>
        <p:xfrm>
          <a:off x="424070" y="1298575"/>
          <a:ext cx="8338930" cy="456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57" name="数式" r:id="rId3" imgW="2654280" imgH="1473120" progId="Equation.3">
                  <p:embed/>
                </p:oleObj>
              </mc:Choice>
              <mc:Fallback>
                <p:oleObj name="数式" r:id="rId3" imgW="265428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" y="1298575"/>
                        <a:ext cx="8338930" cy="456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1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03361"/>
              </p:ext>
            </p:extLst>
          </p:nvPr>
        </p:nvGraphicFramePr>
        <p:xfrm>
          <a:off x="192088" y="922338"/>
          <a:ext cx="8777287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2" name="数式" r:id="rId3" imgW="2793960" imgH="1726920" progId="Equation.3">
                  <p:embed/>
                </p:oleObj>
              </mc:Choice>
              <mc:Fallback>
                <p:oleObj name="数式" r:id="rId3" imgW="279396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922338"/>
                        <a:ext cx="8777287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time harmonic forcing term we can use the corresponding Green’s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12147"/>
              </p:ext>
            </p:extLst>
          </p:nvPr>
        </p:nvGraphicFramePr>
        <p:xfrm>
          <a:off x="1265238" y="1362075"/>
          <a:ext cx="40798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06" name="数式" r:id="rId3" imgW="1498320" imgH="482400" progId="Equation.3">
                  <p:embed/>
                </p:oleObj>
              </mc:Choice>
              <mc:Fallback>
                <p:oleObj name="数式" r:id="rId3" imgW="149832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62075"/>
                        <a:ext cx="407987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352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fact, this Green’s function is appropriate for boundary conditions at infinity.    For surface boundary conditions where we know the boundary values or their gradients, the Green’s function must be modified.</a:t>
            </a:r>
          </a:p>
        </p:txBody>
      </p:sp>
    </p:spTree>
    <p:extLst>
      <p:ext uri="{BB962C8B-B14F-4D97-AF65-F5344CB8AC3E}">
        <p14:creationId xmlns:p14="http://schemas.microsoft.com/office/powerpoint/2010/main" val="12031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50931"/>
              </p:ext>
            </p:extLst>
          </p:nvPr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9"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85426"/>
              </p:ext>
            </p:extLst>
          </p:nvPr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0"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7729"/>
              </p:ext>
            </p:extLst>
          </p:nvPr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1"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8813"/>
              </p:ext>
            </p:extLst>
          </p:nvPr>
        </p:nvGraphicFramePr>
        <p:xfrm>
          <a:off x="346075" y="1268413"/>
          <a:ext cx="768350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9" name="数式" r:id="rId3" imgW="3492360" imgH="787320" progId="Equation.3">
                  <p:embed/>
                </p:oleObj>
              </mc:Choice>
              <mc:Fallback>
                <p:oleObj name="数式" r:id="rId3" imgW="349236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268413"/>
                        <a:ext cx="768350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287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6" t="23257" r="29072" b="6166"/>
          <a:stretch/>
        </p:blipFill>
        <p:spPr bwMode="auto">
          <a:xfrm>
            <a:off x="914400" y="518922"/>
            <a:ext cx="7258051" cy="578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85800" y="4419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79"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0" name="数式" r:id="rId5" imgW="2476440" imgH="685800" progId="Equation.3">
                  <p:embed/>
                </p:oleObj>
              </mc:Choice>
              <mc:Fallback>
                <p:oleObj name="数式" r:id="rId5" imgW="247644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720199"/>
              </p:ext>
            </p:extLst>
          </p:nvPr>
        </p:nvGraphicFramePr>
        <p:xfrm>
          <a:off x="0" y="746125"/>
          <a:ext cx="9144000" cy="5016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84" name="数式" r:id="rId3" imgW="3429000" imgH="1904760" progId="Equation.3">
                  <p:embed/>
                </p:oleObj>
              </mc:Choice>
              <mc:Fallback>
                <p:oleObj name="数式" r:id="rId3" imgW="342900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46125"/>
                        <a:ext cx="9144000" cy="5016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203781"/>
              </p:ext>
            </p:extLst>
          </p:nvPr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2"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02482"/>
              </p:ext>
            </p:extLst>
          </p:nvPr>
        </p:nvGraphicFramePr>
        <p:xfrm>
          <a:off x="381000" y="1524000"/>
          <a:ext cx="79248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2" name="数式" r:id="rId3" imgW="2971800" imgH="1180800" progId="Equation.3">
                  <p:embed/>
                </p:oleObj>
              </mc:Choice>
              <mc:Fallback>
                <p:oleObj name="数式" r:id="rId3" imgW="297180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9248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932061"/>
              </p:ext>
            </p:extLst>
          </p:nvPr>
        </p:nvGraphicFramePr>
        <p:xfrm>
          <a:off x="534987" y="1277937"/>
          <a:ext cx="8228013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2" name="数式" r:id="rId3" imgW="3022560" imgH="1650960" progId="Equation.3">
                  <p:embed/>
                </p:oleObj>
              </mc:Choice>
              <mc:Fallback>
                <p:oleObj name="数式" r:id="rId3" imgW="30225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" y="1277937"/>
                        <a:ext cx="8228013" cy="443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5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06186"/>
              </p:ext>
            </p:extLst>
          </p:nvPr>
        </p:nvGraphicFramePr>
        <p:xfrm>
          <a:off x="179388" y="1274763"/>
          <a:ext cx="8850312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89" name="数式" r:id="rId3" imgW="3251160" imgH="1650960" progId="Equation.3">
                  <p:embed/>
                </p:oleObj>
              </mc:Choice>
              <mc:Fallback>
                <p:oleObj name="数式" r:id="rId3" imgW="3251160" imgH="1650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274763"/>
                        <a:ext cx="8850312" cy="443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3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60840"/>
              </p:ext>
            </p:extLst>
          </p:nvPr>
        </p:nvGraphicFramePr>
        <p:xfrm>
          <a:off x="192088" y="1538287"/>
          <a:ext cx="8848725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1" name="数式" r:id="rId3" imgW="3251160" imgH="1752480" progId="Equation.3">
                  <p:embed/>
                </p:oleObj>
              </mc:Choice>
              <mc:Fallback>
                <p:oleObj name="数式" r:id="rId3" imgW="325116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538287"/>
                        <a:ext cx="8848725" cy="471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9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19122</TotalTime>
  <Words>297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917</cp:revision>
  <cp:lastPrinted>2012-11-05T15:57:29Z</cp:lastPrinted>
  <dcterms:created xsi:type="dcterms:W3CDTF">2012-01-10T18:32:24Z</dcterms:created>
  <dcterms:modified xsi:type="dcterms:W3CDTF">2012-11-12T16:02:16Z</dcterms:modified>
</cp:coreProperties>
</file>