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6" r:id="rId2"/>
    <p:sldId id="354" r:id="rId3"/>
    <p:sldId id="403" r:id="rId4"/>
    <p:sldId id="404" r:id="rId5"/>
    <p:sldId id="401" r:id="rId6"/>
    <p:sldId id="402" r:id="rId7"/>
    <p:sldId id="405" r:id="rId8"/>
    <p:sldId id="406" r:id="rId9"/>
    <p:sldId id="407" r:id="rId10"/>
    <p:sldId id="408" r:id="rId11"/>
    <p:sldId id="409" r:id="rId12"/>
    <p:sldId id="410" r:id="rId13"/>
    <p:sldId id="411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30: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Sound waves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Linear form of Euler’s </a:t>
            </a: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equation for fluid dynamics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Sound waves; speed of sound</a:t>
            </a:r>
            <a:endParaRPr lang="en-US" sz="3200" b="1" dirty="0" smtClean="0">
              <a:solidFill>
                <a:schemeClr val="folHlink"/>
              </a:solidFill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244108"/>
              </p:ext>
            </p:extLst>
          </p:nvPr>
        </p:nvGraphicFramePr>
        <p:xfrm>
          <a:off x="574675" y="381000"/>
          <a:ext cx="6588125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15" name="数式" r:id="rId3" imgW="2679480" imgH="660240" progId="Equation.3">
                  <p:embed/>
                </p:oleObj>
              </mc:Choice>
              <mc:Fallback>
                <p:oleObj name="数式" r:id="rId3" imgW="2679480" imgH="660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381000"/>
                        <a:ext cx="6588125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468498"/>
              </p:ext>
            </p:extLst>
          </p:nvPr>
        </p:nvGraphicFramePr>
        <p:xfrm>
          <a:off x="762000" y="1930400"/>
          <a:ext cx="6705600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16" name="数式" r:id="rId5" imgW="2971800" imgH="2095200" progId="Equation.3">
                  <p:embed/>
                </p:oleObj>
              </mc:Choice>
              <mc:Fallback>
                <p:oleObj name="数式" r:id="rId5" imgW="2971800" imgH="2095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30400"/>
                        <a:ext cx="6705600" cy="454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80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612970"/>
              </p:ext>
            </p:extLst>
          </p:nvPr>
        </p:nvGraphicFramePr>
        <p:xfrm>
          <a:off x="673100" y="381000"/>
          <a:ext cx="74628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39"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81000"/>
                        <a:ext cx="74628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463591"/>
              </p:ext>
            </p:extLst>
          </p:nvPr>
        </p:nvGraphicFramePr>
        <p:xfrm>
          <a:off x="152400" y="2174875"/>
          <a:ext cx="8712200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40" name="数式" r:id="rId5" imgW="3543120" imgH="1625400" progId="Equation.3">
                  <p:embed/>
                </p:oleObj>
              </mc:Choice>
              <mc:Fallback>
                <p:oleObj name="数式" r:id="rId5" imgW="3543120" imgH="1625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74875"/>
                        <a:ext cx="8712200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827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991986"/>
              </p:ext>
            </p:extLst>
          </p:nvPr>
        </p:nvGraphicFramePr>
        <p:xfrm>
          <a:off x="685800" y="381000"/>
          <a:ext cx="6121400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58" name="数式" r:id="rId3" imgW="2489040" imgH="1231560" progId="Equation.3">
                  <p:embed/>
                </p:oleObj>
              </mc:Choice>
              <mc:Fallback>
                <p:oleObj name="数式" r:id="rId3" imgW="2489040" imgH="1231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"/>
                        <a:ext cx="6121400" cy="291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265430"/>
              </p:ext>
            </p:extLst>
          </p:nvPr>
        </p:nvGraphicFramePr>
        <p:xfrm>
          <a:off x="490537" y="3565525"/>
          <a:ext cx="6748463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59" name="数式" r:id="rId5" imgW="2743200" imgH="1180800" progId="Equation.3">
                  <p:embed/>
                </p:oleObj>
              </mc:Choice>
              <mc:Fallback>
                <p:oleObj name="数式" r:id="rId5" imgW="2743200" imgH="1180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" y="3565525"/>
                        <a:ext cx="6748463" cy="279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783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04570"/>
              </p:ext>
            </p:extLst>
          </p:nvPr>
        </p:nvGraphicFramePr>
        <p:xfrm>
          <a:off x="511174" y="882650"/>
          <a:ext cx="7870826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73" name="数式" r:id="rId3" imgW="3200400" imgH="1752480" progId="Equation.3">
                  <p:embed/>
                </p:oleObj>
              </mc:Choice>
              <mc:Fallback>
                <p:oleObj name="数式" r:id="rId3" imgW="3200400" imgH="1752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4" y="882650"/>
                        <a:ext cx="7870826" cy="414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54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30515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49" t="23566" r="36637" b="2759"/>
          <a:stretch/>
        </p:blipFill>
        <p:spPr bwMode="auto">
          <a:xfrm>
            <a:off x="1371600" y="323538"/>
            <a:ext cx="6429828" cy="6035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1143000" y="6001893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30617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" t="24319" r="29155" b="8350"/>
          <a:stretch/>
        </p:blipFill>
        <p:spPr bwMode="auto">
          <a:xfrm>
            <a:off x="290286" y="685800"/>
            <a:ext cx="8548914" cy="5515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096000" y="1600200"/>
            <a:ext cx="2590800" cy="25146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7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30720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" t="23699" r="28590" b="4186"/>
          <a:stretch/>
        </p:blipFill>
        <p:spPr bwMode="auto">
          <a:xfrm>
            <a:off x="304800" y="152400"/>
            <a:ext cx="8621486" cy="5907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505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175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Application of fluid equations to the case of air in equilibrium plus small perturbation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268850"/>
              </p:ext>
            </p:extLst>
          </p:nvPr>
        </p:nvGraphicFramePr>
        <p:xfrm>
          <a:off x="838200" y="1371600"/>
          <a:ext cx="60309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41" name="数式" r:id="rId3" imgW="2450880" imgH="1054080" progId="Equation.3">
                  <p:embed/>
                </p:oleObj>
              </mc:Choice>
              <mc:Fallback>
                <p:oleObj name="数式" r:id="rId3" imgW="2450880" imgH="1054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60309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504798"/>
              </p:ext>
            </p:extLst>
          </p:nvPr>
        </p:nvGraphicFramePr>
        <p:xfrm>
          <a:off x="1073150" y="3759200"/>
          <a:ext cx="2813050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42" name="数式" r:id="rId5" imgW="1143000" imgH="1143000" progId="Equation.3">
                  <p:embed/>
                </p:oleObj>
              </mc:Choice>
              <mc:Fallback>
                <p:oleObj name="数式" r:id="rId5" imgW="114300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3759200"/>
                        <a:ext cx="2813050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1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639205"/>
              </p:ext>
            </p:extLst>
          </p:nvPr>
        </p:nvGraphicFramePr>
        <p:xfrm>
          <a:off x="606425" y="609600"/>
          <a:ext cx="6343650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62" name="数式" r:id="rId3" imgW="2577960" imgH="1054080" progId="Equation.3">
                  <p:embed/>
                </p:oleObj>
              </mc:Choice>
              <mc:Fallback>
                <p:oleObj name="数式" r:id="rId3" imgW="2577960" imgH="10540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425" y="609600"/>
                        <a:ext cx="6343650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918644"/>
              </p:ext>
            </p:extLst>
          </p:nvPr>
        </p:nvGraphicFramePr>
        <p:xfrm>
          <a:off x="533400" y="3217863"/>
          <a:ext cx="6311900" cy="318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63" name="数式" r:id="rId5" imgW="2565360" imgH="1346040" progId="Equation.3">
                  <p:embed/>
                </p:oleObj>
              </mc:Choice>
              <mc:Fallback>
                <p:oleObj name="数式" r:id="rId5" imgW="2565360" imgH="1346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17863"/>
                        <a:ext cx="6311900" cy="318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1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694131"/>
              </p:ext>
            </p:extLst>
          </p:nvPr>
        </p:nvGraphicFramePr>
        <p:xfrm>
          <a:off x="228600" y="228600"/>
          <a:ext cx="8723312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45" name="数式" r:id="rId3" imgW="3886200" imgH="1168200" progId="Equation.3">
                  <p:embed/>
                </p:oleObj>
              </mc:Choice>
              <mc:Fallback>
                <p:oleObj name="数式" r:id="rId3" imgW="388620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723312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634820"/>
              </p:ext>
            </p:extLst>
          </p:nvPr>
        </p:nvGraphicFramePr>
        <p:xfrm>
          <a:off x="452437" y="2822575"/>
          <a:ext cx="6405563" cy="327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46" name="数式" r:id="rId5" imgW="2603160" imgH="1384200" progId="Equation.3">
                  <p:embed/>
                </p:oleObj>
              </mc:Choice>
              <mc:Fallback>
                <p:oleObj name="数式" r:id="rId5" imgW="2603160" imgH="1384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" y="2822575"/>
                        <a:ext cx="6405563" cy="327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1396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929004"/>
              </p:ext>
            </p:extLst>
          </p:nvPr>
        </p:nvGraphicFramePr>
        <p:xfrm>
          <a:off x="228600" y="152400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68" name="数式" r:id="rId3" imgW="1422360" imgH="1320480" progId="Equation.3">
                  <p:embed/>
                </p:oleObj>
              </mc:Choice>
              <mc:Fallback>
                <p:oleObj name="数式" r:id="rId3" imgW="1422360" imgH="1320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950037"/>
              </p:ext>
            </p:extLst>
          </p:nvPr>
        </p:nvGraphicFramePr>
        <p:xfrm>
          <a:off x="228600" y="3352800"/>
          <a:ext cx="8715376" cy="309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69" name="数式" r:id="rId5" imgW="3543120" imgH="1307880" progId="Equation.3">
                  <p:embed/>
                </p:oleObj>
              </mc:Choice>
              <mc:Fallback>
                <p:oleObj name="数式" r:id="rId5" imgW="3543120" imgH="13078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352800"/>
                        <a:ext cx="8715376" cy="309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14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11/05/2012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wave velocity in an ideal gas: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215751"/>
              </p:ext>
            </p:extLst>
          </p:nvPr>
        </p:nvGraphicFramePr>
        <p:xfrm>
          <a:off x="1316038" y="1066800"/>
          <a:ext cx="17795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90" name="数式" r:id="rId3" imgW="723600" imgH="469800" progId="Equation.3">
                  <p:embed/>
                </p:oleObj>
              </mc:Choice>
              <mc:Fallback>
                <p:oleObj name="数式" r:id="rId3" imgW="723600" imgH="469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1066800"/>
                        <a:ext cx="1779587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709828"/>
              </p:ext>
            </p:extLst>
          </p:nvPr>
        </p:nvGraphicFramePr>
        <p:xfrm>
          <a:off x="838200" y="2571750"/>
          <a:ext cx="4808538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91" name="数式" r:id="rId5" imgW="1955520" imgH="1587240" progId="Equation.3">
                  <p:embed/>
                </p:oleObj>
              </mc:Choice>
              <mc:Fallback>
                <p:oleObj name="数式" r:id="rId5" imgW="1955520" imgH="1587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71750"/>
                        <a:ext cx="4808538" cy="375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335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18415</TotalTime>
  <Words>174</Words>
  <Application>Microsoft Office PowerPoint</Application>
  <PresentationFormat>On-screen Show (4:3)</PresentationFormat>
  <Paragraphs>49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875</cp:revision>
  <cp:lastPrinted>2012-11-05T15:57:29Z</cp:lastPrinted>
  <dcterms:created xsi:type="dcterms:W3CDTF">2012-01-10T18:32:24Z</dcterms:created>
  <dcterms:modified xsi:type="dcterms:W3CDTF">2012-11-07T09:03:00Z</dcterms:modified>
</cp:coreProperties>
</file>