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91" r:id="rId4"/>
    <p:sldId id="392" r:id="rId5"/>
    <p:sldId id="393" r:id="rId6"/>
    <p:sldId id="394" r:id="rId7"/>
    <p:sldId id="395" r:id="rId8"/>
    <p:sldId id="396" r:id="rId9"/>
    <p:sldId id="387" r:id="rId10"/>
    <p:sldId id="398" r:id="rId11"/>
    <p:sldId id="397" r:id="rId12"/>
    <p:sldId id="388" r:id="rId13"/>
    <p:sldId id="389" r:id="rId14"/>
    <p:sldId id="390" r:id="rId15"/>
    <p:sldId id="399" r:id="rId16"/>
    <p:sldId id="400" r:id="rId17"/>
    <p:sldId id="401" r:id="rId18"/>
    <p:sldId id="402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Euler’s equation for fluid 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Potential flow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Bernoulli’s integrals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Momentum in fluids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292974"/>
              </p:ext>
            </p:extLst>
          </p:nvPr>
        </p:nvGraphicFramePr>
        <p:xfrm>
          <a:off x="468312" y="966788"/>
          <a:ext cx="8523288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1" name="数式" r:id="rId3" imgW="3682800" imgH="1587240" progId="Equation.3">
                  <p:embed/>
                </p:oleObj>
              </mc:Choice>
              <mc:Fallback>
                <p:oleObj name="数式" r:id="rId3" imgW="3682800" imgH="1587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" y="966788"/>
                        <a:ext cx="8523288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34105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5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24748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6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15443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7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83361"/>
              </p:ext>
            </p:extLst>
          </p:nvPr>
        </p:nvGraphicFramePr>
        <p:xfrm>
          <a:off x="609600" y="383232"/>
          <a:ext cx="670560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46" name="数式" r:id="rId3" imgW="2717640" imgH="1473120" progId="Equation.3">
                  <p:embed/>
                </p:oleObj>
              </mc:Choice>
              <mc:Fallback>
                <p:oleObj name="数式" r:id="rId3" imgW="271764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3232"/>
                        <a:ext cx="670560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47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4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2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3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4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in isentropic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168577"/>
              </p:ext>
            </p:extLst>
          </p:nvPr>
        </p:nvGraphicFramePr>
        <p:xfrm>
          <a:off x="903287" y="860425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91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7" y="860425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27190"/>
              </p:ext>
            </p:extLst>
          </p:nvPr>
        </p:nvGraphicFramePr>
        <p:xfrm>
          <a:off x="304800" y="3429000"/>
          <a:ext cx="8610600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92" name="数式" r:id="rId5" imgW="4051080" imgH="901440" progId="Equation.3">
                  <p:embed/>
                </p:oleObj>
              </mc:Choice>
              <mc:Fallback>
                <p:oleObj name="数式" r:id="rId5" imgW="4051080" imgH="901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8610600" cy="183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1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in isentropic fluids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19149"/>
              </p:ext>
            </p:extLst>
          </p:nvPr>
        </p:nvGraphicFramePr>
        <p:xfrm>
          <a:off x="990600" y="914400"/>
          <a:ext cx="4627563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13" name="数式" r:id="rId3" imgW="1981080" imgH="863280" progId="Equation.3">
                  <p:embed/>
                </p:oleObj>
              </mc:Choice>
              <mc:Fallback>
                <p:oleObj name="数式" r:id="rId3" imgW="1981080" imgH="863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4627563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003354"/>
              </p:ext>
            </p:extLst>
          </p:nvPr>
        </p:nvGraphicFramePr>
        <p:xfrm>
          <a:off x="750887" y="3429000"/>
          <a:ext cx="785971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14" name="数式" r:id="rId5" imgW="3365280" imgH="634680" progId="Equation.3">
                  <p:embed/>
                </p:oleObj>
              </mc:Choice>
              <mc:Fallback>
                <p:oleObj name="数式" r:id="rId5" imgW="33652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3429000"/>
                        <a:ext cx="785971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3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68850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3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504798"/>
              </p:ext>
            </p:extLst>
          </p:nvPr>
        </p:nvGraphicFramePr>
        <p:xfrm>
          <a:off x="1073150" y="3759200"/>
          <a:ext cx="28130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4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8130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639205"/>
              </p:ext>
            </p:extLst>
          </p:nvPr>
        </p:nvGraphicFramePr>
        <p:xfrm>
          <a:off x="606425" y="609600"/>
          <a:ext cx="634365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7" name="数式" r:id="rId3" imgW="2577960" imgH="1054080" progId="Equation.3">
                  <p:embed/>
                </p:oleObj>
              </mc:Choice>
              <mc:Fallback>
                <p:oleObj name="数式" r:id="rId3" imgW="257796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609600"/>
                        <a:ext cx="634365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949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1" t="24266" r="29222" b="5780"/>
          <a:stretch/>
        </p:blipFill>
        <p:spPr bwMode="auto">
          <a:xfrm>
            <a:off x="1600200" y="609600"/>
            <a:ext cx="7175500" cy="573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295400" y="6035042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353331"/>
              </p:ext>
            </p:extLst>
          </p:nvPr>
        </p:nvGraphicFramePr>
        <p:xfrm>
          <a:off x="346075" y="933450"/>
          <a:ext cx="76549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74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6549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1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32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9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89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90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9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0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6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5092"/>
              </p:ext>
            </p:extLst>
          </p:nvPr>
        </p:nvGraphicFramePr>
        <p:xfrm>
          <a:off x="152400" y="3937000"/>
          <a:ext cx="877030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7" name="数式" r:id="rId5" imgW="4063680" imgH="1117440" progId="Equation.3">
                  <p:embed/>
                </p:oleObj>
              </mc:Choice>
              <mc:Fallback>
                <p:oleObj name="数式" r:id="rId5" imgW="406368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37000"/>
                        <a:ext cx="8770305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Momentum in fluids: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00030"/>
              </p:ext>
            </p:extLst>
          </p:nvPr>
        </p:nvGraphicFramePr>
        <p:xfrm>
          <a:off x="457200" y="614065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8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4065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372280"/>
              </p:ext>
            </p:extLst>
          </p:nvPr>
        </p:nvGraphicFramePr>
        <p:xfrm>
          <a:off x="457200" y="3182937"/>
          <a:ext cx="8288338" cy="321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9" name="数式" r:id="rId5" imgW="3581280" imgH="1447560" progId="Equation.3">
                  <p:embed/>
                </p:oleObj>
              </mc:Choice>
              <mc:Fallback>
                <p:oleObj name="数式" r:id="rId5" imgW="3581280" imgH="1447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82937"/>
                        <a:ext cx="8288338" cy="321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18096</TotalTime>
  <Words>305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860</cp:revision>
  <cp:lastPrinted>2012-11-13T02:39:39Z</cp:lastPrinted>
  <dcterms:created xsi:type="dcterms:W3CDTF">2012-01-10T18:32:24Z</dcterms:created>
  <dcterms:modified xsi:type="dcterms:W3CDTF">2012-11-13T02:40:23Z</dcterms:modified>
</cp:coreProperties>
</file>