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354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69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53" y="117693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More mathematical methods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Laplace transforms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Fourier transforms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FFT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221581"/>
              </p:ext>
            </p:extLst>
          </p:nvPr>
        </p:nvGraphicFramePr>
        <p:xfrm>
          <a:off x="533400" y="762000"/>
          <a:ext cx="7970838" cy="444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0" name="数式" r:id="rId3" imgW="4152600" imgH="2311200" progId="Equation.3">
                  <p:embed/>
                </p:oleObj>
              </mc:Choice>
              <mc:Fallback>
                <p:oleObj name="数式" r:id="rId3" imgW="4152600" imgH="23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0"/>
                        <a:ext cx="7970838" cy="444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4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682766"/>
              </p:ext>
            </p:extLst>
          </p:nvPr>
        </p:nvGraphicFramePr>
        <p:xfrm>
          <a:off x="931863" y="685800"/>
          <a:ext cx="5264150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0" name="数式" r:id="rId3" imgW="1879560" imgH="1523880" progId="Equation.3">
                  <p:embed/>
                </p:oleObj>
              </mc:Choice>
              <mc:Fallback>
                <p:oleObj name="数式" r:id="rId3" imgW="1879560" imgH="1523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685800"/>
                        <a:ext cx="5264150" cy="427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41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065660"/>
              </p:ext>
            </p:extLst>
          </p:nvPr>
        </p:nvGraphicFramePr>
        <p:xfrm>
          <a:off x="381000" y="0"/>
          <a:ext cx="4516438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8" name="数式" r:id="rId3" imgW="1612800" imgH="1346040" progId="Equation.3">
                  <p:embed/>
                </p:oleObj>
              </mc:Choice>
              <mc:Fallback>
                <p:oleObj name="数式" r:id="rId3" imgW="1612800" imgH="1346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4516438" cy="377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580862"/>
              </p:ext>
            </p:extLst>
          </p:nvPr>
        </p:nvGraphicFramePr>
        <p:xfrm>
          <a:off x="457200" y="36576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9" name="数式" r:id="rId5" imgW="2336760" imgH="1015920" progId="Equation.3">
                  <p:embed/>
                </p:oleObj>
              </mc:Choice>
              <mc:Fallback>
                <p:oleObj name="数式" r:id="rId5" imgW="2336760" imgH="1015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8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101445"/>
              </p:ext>
            </p:extLst>
          </p:nvPr>
        </p:nvGraphicFramePr>
        <p:xfrm>
          <a:off x="533400" y="3048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9" name="数式" r:id="rId3" imgW="2336760" imgH="1015920" progId="Equation.3">
                  <p:embed/>
                </p:oleObj>
              </mc:Choice>
              <mc:Fallback>
                <p:oleObj name="数式" r:id="rId3" imgW="233676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608848"/>
              </p:ext>
            </p:extLst>
          </p:nvPr>
        </p:nvGraphicFramePr>
        <p:xfrm>
          <a:off x="914400" y="3505200"/>
          <a:ext cx="572611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0" name="数式" r:id="rId5" imgW="2044440" imgH="533160" progId="Equation.3">
                  <p:embed/>
                </p:oleObj>
              </mc:Choice>
              <mc:Fallback>
                <p:oleObj name="数式" r:id="rId5" imgW="204444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5726112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6844" y="510093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Cooley-</a:t>
            </a:r>
            <a:r>
              <a:rPr lang="en-US" sz="2400" dirty="0" err="1" smtClean="0">
                <a:latin typeface="+mj-lt"/>
              </a:rPr>
              <a:t>Tukey</a:t>
            </a:r>
            <a:r>
              <a:rPr lang="en-US" sz="2400" dirty="0" smtClean="0">
                <a:latin typeface="+mj-lt"/>
              </a:rPr>
              <a:t> algorithm:  J. W. Cooley and J. W. </a:t>
            </a:r>
            <a:r>
              <a:rPr lang="en-US" sz="2400" dirty="0" err="1" smtClean="0">
                <a:latin typeface="+mj-lt"/>
              </a:rPr>
              <a:t>Tukey</a:t>
            </a:r>
            <a:r>
              <a:rPr lang="en-US" sz="2400" dirty="0" smtClean="0">
                <a:latin typeface="+mj-lt"/>
              </a:rPr>
              <a:t>, “An algorithm for machine calculation of complex Fourier series”   Math. </a:t>
            </a:r>
            <a:r>
              <a:rPr lang="en-US" sz="2400" smtClean="0">
                <a:latin typeface="+mj-lt"/>
              </a:rPr>
              <a:t>Computation 19, 297-301 (1965) 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04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5" t="25150" r="38847" b="12137"/>
          <a:stretch/>
        </p:blipFill>
        <p:spPr bwMode="auto">
          <a:xfrm>
            <a:off x="1216904" y="152400"/>
            <a:ext cx="7256881" cy="616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988304" y="5912442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t="11141" r="13094" b="57863"/>
          <a:stretch/>
        </p:blipFill>
        <p:spPr bwMode="auto">
          <a:xfrm>
            <a:off x="-13290" y="533400"/>
            <a:ext cx="9004890" cy="2031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173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4" t="62536" r="14104" b="6398"/>
          <a:stretch/>
        </p:blipFill>
        <p:spPr bwMode="auto">
          <a:xfrm>
            <a:off x="-13290" y="2438400"/>
            <a:ext cx="8916254" cy="203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9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5" t="12304" r="12962" b="29513"/>
          <a:stretch/>
        </p:blipFill>
        <p:spPr bwMode="auto">
          <a:xfrm>
            <a:off x="51450" y="1140152"/>
            <a:ext cx="9016350" cy="381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20377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5" t="13339" r="14414" b="11742"/>
          <a:stretch/>
        </p:blipFill>
        <p:spPr bwMode="auto">
          <a:xfrm>
            <a:off x="0" y="0"/>
            <a:ext cx="8921008" cy="490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366330"/>
              </p:ext>
            </p:extLst>
          </p:nvPr>
        </p:nvGraphicFramePr>
        <p:xfrm>
          <a:off x="990600" y="5029200"/>
          <a:ext cx="704697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3" name="数式" r:id="rId4" imgW="3670200" imgH="634680" progId="Equation.3">
                  <p:embed/>
                </p:oleObj>
              </mc:Choice>
              <mc:Fallback>
                <p:oleObj name="数式" r:id="rId4" imgW="367020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5029200"/>
                        <a:ext cx="7046976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0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3200400"/>
            <a:ext cx="72961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17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Fourier transforms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539974"/>
              </p:ext>
            </p:extLst>
          </p:nvPr>
        </p:nvGraphicFramePr>
        <p:xfrm>
          <a:off x="864350" y="533400"/>
          <a:ext cx="3754437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6" name="数式" r:id="rId4" imgW="1955520" imgH="1396800" progId="Equation.3">
                  <p:embed/>
                </p:oleObj>
              </mc:Choice>
              <mc:Fallback>
                <p:oleObj name="数式" r:id="rId4" imgW="195552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350" y="533400"/>
                        <a:ext cx="3754437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5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802471"/>
              </p:ext>
            </p:extLst>
          </p:nvPr>
        </p:nvGraphicFramePr>
        <p:xfrm>
          <a:off x="579438" y="695325"/>
          <a:ext cx="6534150" cy="509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6" name="数式" r:id="rId3" imgW="3403440" imgH="2654280" progId="Equation.3">
                  <p:embed/>
                </p:oleObj>
              </mc:Choice>
              <mc:Fallback>
                <p:oleObj name="数式" r:id="rId3" imgW="3403440" imgH="2654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695325"/>
                        <a:ext cx="6534150" cy="509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45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814825"/>
              </p:ext>
            </p:extLst>
          </p:nvPr>
        </p:nvGraphicFramePr>
        <p:xfrm>
          <a:off x="609600" y="990600"/>
          <a:ext cx="648652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02" name="数式" r:id="rId3" imgW="3377880" imgH="685800" progId="Equation.3">
                  <p:embed/>
                </p:oleObj>
              </mc:Choice>
              <mc:Fallback>
                <p:oleObj name="数式" r:id="rId3" imgW="337788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6486525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663260"/>
              </p:ext>
            </p:extLst>
          </p:nvPr>
        </p:nvGraphicFramePr>
        <p:xfrm>
          <a:off x="1189038" y="2630488"/>
          <a:ext cx="5632450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03" name="数式" r:id="rId5" imgW="2933640" imgH="939600" progId="Equation.3">
                  <p:embed/>
                </p:oleObj>
              </mc:Choice>
              <mc:Fallback>
                <p:oleObj name="数式" r:id="rId5" imgW="293364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630488"/>
                        <a:ext cx="5632450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632699"/>
              </p:ext>
            </p:extLst>
          </p:nvPr>
        </p:nvGraphicFramePr>
        <p:xfrm>
          <a:off x="1489075" y="4938713"/>
          <a:ext cx="533876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04" name="数式" r:id="rId7" imgW="2781000" imgH="660240" progId="Equation.3">
                  <p:embed/>
                </p:oleObj>
              </mc:Choice>
              <mc:Fallback>
                <p:oleObj name="数式" r:id="rId7" imgW="278100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4938713"/>
                        <a:ext cx="5338763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8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383702"/>
              </p:ext>
            </p:extLst>
          </p:nvPr>
        </p:nvGraphicFramePr>
        <p:xfrm>
          <a:off x="869950" y="825500"/>
          <a:ext cx="735965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9" name="数式" r:id="rId3" imgW="3835080" imgH="1155600" progId="Equation.3">
                  <p:embed/>
                </p:oleObj>
              </mc:Choice>
              <mc:Fallback>
                <p:oleObj name="数式" r:id="rId3" imgW="3835080" imgH="1155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825500"/>
                        <a:ext cx="7359650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978773"/>
              </p:ext>
            </p:extLst>
          </p:nvPr>
        </p:nvGraphicFramePr>
        <p:xfrm>
          <a:off x="1101725" y="3589337"/>
          <a:ext cx="56800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0" name="数式" r:id="rId5" imgW="2958840" imgH="431640" progId="Equation.3">
                  <p:embed/>
                </p:oleObj>
              </mc:Choice>
              <mc:Fallback>
                <p:oleObj name="数式" r:id="rId5" imgW="29588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589337"/>
                        <a:ext cx="568007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973588"/>
              </p:ext>
            </p:extLst>
          </p:nvPr>
        </p:nvGraphicFramePr>
        <p:xfrm>
          <a:off x="1066800" y="4876800"/>
          <a:ext cx="692467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1" name="数式" r:id="rId7" imgW="3606480" imgH="507960" progId="Equation.3">
                  <p:embed/>
                </p:oleObj>
              </mc:Choice>
              <mc:Fallback>
                <p:oleObj name="数式" r:id="rId7" imgW="360648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76800"/>
                        <a:ext cx="692467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13933</TotalTime>
  <Words>182</Words>
  <Application>Microsoft Office PowerPoint</Application>
  <PresentationFormat>On-screen Show (4:3)</PresentationFormat>
  <Paragraphs>52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664</cp:revision>
  <cp:lastPrinted>2012-10-15T18:08:23Z</cp:lastPrinted>
  <dcterms:created xsi:type="dcterms:W3CDTF">2012-01-10T18:32:24Z</dcterms:created>
  <dcterms:modified xsi:type="dcterms:W3CDTF">2012-10-15T18:09:21Z</dcterms:modified>
</cp:coreProperties>
</file>