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354" r:id="rId3"/>
    <p:sldId id="357" r:id="rId4"/>
    <p:sldId id="359" r:id="rId5"/>
    <p:sldId id="358" r:id="rId6"/>
    <p:sldId id="360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53" y="117693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Summary of mathematical methods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Sturm-</a:t>
            </a:r>
            <a:r>
              <a:rPr lang="en-US" sz="3200" b="1" dirty="0" err="1" smtClean="0">
                <a:solidFill>
                  <a:schemeClr val="folHlink"/>
                </a:solidFill>
              </a:rPr>
              <a:t>Liouville</a:t>
            </a:r>
            <a:r>
              <a:rPr lang="en-US" sz="3200" b="1" dirty="0" smtClean="0">
                <a:solidFill>
                  <a:schemeClr val="folHlink"/>
                </a:solidFill>
              </a:rPr>
              <a:t>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Green’s function methods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Contour integration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Laplace and Fourier transforms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5" t="25150" r="38847" b="12137"/>
          <a:stretch/>
        </p:blipFill>
        <p:spPr bwMode="auto">
          <a:xfrm>
            <a:off x="1216904" y="152400"/>
            <a:ext cx="7256881" cy="616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988304" y="5531442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24595"/>
              </p:ext>
            </p:extLst>
          </p:nvPr>
        </p:nvGraphicFramePr>
        <p:xfrm>
          <a:off x="398462" y="575803"/>
          <a:ext cx="8364538" cy="315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9" name="数式" r:id="rId3" imgW="4178160" imgH="1574640" progId="Equation.3">
                  <p:embed/>
                </p:oleObj>
              </mc:Choice>
              <mc:Fallback>
                <p:oleObj name="数式" r:id="rId3" imgW="4178160" imgH="1574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" y="575803"/>
                        <a:ext cx="8364538" cy="3157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807818"/>
              </p:ext>
            </p:extLst>
          </p:nvPr>
        </p:nvGraphicFramePr>
        <p:xfrm>
          <a:off x="304800" y="3808138"/>
          <a:ext cx="7543800" cy="26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0" name="数式" r:id="rId5" imgW="3886200" imgH="1371600" progId="Equation.3">
                  <p:embed/>
                </p:oleObj>
              </mc:Choice>
              <mc:Fallback>
                <p:oleObj name="数式" r:id="rId5" imgW="388620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08138"/>
                        <a:ext cx="7543800" cy="26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750166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7" name="数式" r:id="rId3" imgW="3009600" imgH="1396800" progId="Equation.3">
                  <p:embed/>
                </p:oleObj>
              </mc:Choice>
              <mc:Fallback>
                <p:oleObj name="数式" r:id="rId3" imgW="300960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94026"/>
              </p:ext>
            </p:extLst>
          </p:nvPr>
        </p:nvGraphicFramePr>
        <p:xfrm>
          <a:off x="420687" y="3657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8" name="数式" r:id="rId5" imgW="3492360" imgH="1091880" progId="Equation.3">
                  <p:embed/>
                </p:oleObj>
              </mc:Choice>
              <mc:Fallback>
                <p:oleObj name="数式" r:id="rId5" imgW="3492360" imgH="1091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" y="3657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9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3853"/>
              </p:ext>
            </p:extLst>
          </p:nvPr>
        </p:nvGraphicFramePr>
        <p:xfrm>
          <a:off x="661988" y="733425"/>
          <a:ext cx="6827837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80" name="数式" r:id="rId3" imgW="3517560" imgH="2793960" progId="Equation.3">
                  <p:embed/>
                </p:oleObj>
              </mc:Choice>
              <mc:Fallback>
                <p:oleObj name="数式" r:id="rId3" imgW="3517560" imgH="2793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33425"/>
                        <a:ext cx="6827837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0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17502"/>
              </p:ext>
            </p:extLst>
          </p:nvPr>
        </p:nvGraphicFramePr>
        <p:xfrm>
          <a:off x="654050" y="153987"/>
          <a:ext cx="8185150" cy="66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3" name="数式" r:id="rId3" imgW="4216320" imgH="3403440" progId="Equation.3">
                  <p:embed/>
                </p:oleObj>
              </mc:Choice>
              <mc:Fallback>
                <p:oleObj name="数式" r:id="rId3" imgW="4216320" imgH="3403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153987"/>
                        <a:ext cx="8185150" cy="662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344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12736</TotalTime>
  <Words>90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639</cp:revision>
  <cp:lastPrinted>2012-10-10T21:36:56Z</cp:lastPrinted>
  <dcterms:created xsi:type="dcterms:W3CDTF">2012-01-10T18:32:24Z</dcterms:created>
  <dcterms:modified xsi:type="dcterms:W3CDTF">2012-10-15T18:01:03Z</dcterms:modified>
</cp:coreProperties>
</file>