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96" r:id="rId2"/>
    <p:sldId id="354" r:id="rId3"/>
    <p:sldId id="355" r:id="rId4"/>
    <p:sldId id="356" r:id="rId5"/>
    <p:sldId id="357" r:id="rId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57" d="100"/>
          <a:sy n="57" d="100"/>
        </p:scale>
        <p:origin x="-84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10/10/2012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54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10/08/2012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10/08/2012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10/08/2012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10/08/2012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10/08/2012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10/08/2012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10/08/2012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10/08/2012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10/08/2012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10/08/2012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10/08/2012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10/08/2012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711  Fall 2012 --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10/08/2012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2753" y="117693"/>
            <a:ext cx="82296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</a:t>
            </a:r>
            <a:r>
              <a:rPr lang="en-US" sz="3200" b="1" dirty="0"/>
              <a:t>7</a:t>
            </a:r>
            <a:r>
              <a:rPr lang="en-US" sz="3200" b="1" dirty="0" smtClean="0"/>
              <a:t>11 Classical Mechanics and Mathematical Methods</a:t>
            </a:r>
          </a:p>
          <a:p>
            <a:pPr algn="ctr"/>
            <a:r>
              <a:rPr lang="en-US" sz="3200" b="1" dirty="0" smtClean="0"/>
              <a:t>10-10:50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19: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Continue reading Chapter 7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Wave equation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Sturm-</a:t>
            </a:r>
            <a:r>
              <a:rPr lang="en-US" sz="3200" b="1" dirty="0" err="1" smtClean="0">
                <a:solidFill>
                  <a:schemeClr val="folHlink"/>
                </a:solidFill>
              </a:rPr>
              <a:t>Liouville</a:t>
            </a:r>
            <a:r>
              <a:rPr lang="en-US" sz="3200" b="1" dirty="0" smtClean="0">
                <a:solidFill>
                  <a:schemeClr val="folHlink"/>
                </a:solidFill>
              </a:rPr>
              <a:t> equations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Green’s function methods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10/08/2012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18637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55" t="25150" r="38847" b="12137"/>
          <a:stretch/>
        </p:blipFill>
        <p:spPr bwMode="auto">
          <a:xfrm>
            <a:off x="1216904" y="152400"/>
            <a:ext cx="7256881" cy="616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ight Arrow 4"/>
          <p:cNvSpPr/>
          <p:nvPr/>
        </p:nvSpPr>
        <p:spPr>
          <a:xfrm>
            <a:off x="988304" y="5304773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10/08/2012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19558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76" r="49400" b="8746"/>
          <a:stretch/>
        </p:blipFill>
        <p:spPr bwMode="auto">
          <a:xfrm>
            <a:off x="533400" y="564969"/>
            <a:ext cx="7711440" cy="5576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6019800" y="1371600"/>
            <a:ext cx="1600200" cy="2133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380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10/08/2012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pic>
        <p:nvPicPr>
          <p:cNvPr id="19661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988" r="50000" b="2193"/>
          <a:stretch/>
        </p:blipFill>
        <p:spPr bwMode="auto">
          <a:xfrm>
            <a:off x="609600" y="195792"/>
            <a:ext cx="7620000" cy="6128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4594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10/08/2012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4572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The wave equation and its solutions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9560184"/>
              </p:ext>
            </p:extLst>
          </p:nvPr>
        </p:nvGraphicFramePr>
        <p:xfrm>
          <a:off x="869950" y="1600200"/>
          <a:ext cx="6794500" cy="252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638" name="数式" r:id="rId3" imgW="3009600" imgH="1117440" progId="Equation.3">
                  <p:embed/>
                </p:oleObj>
              </mc:Choice>
              <mc:Fallback>
                <p:oleObj name="数式" r:id="rId3" imgW="3009600" imgH="11174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9950" y="1600200"/>
                        <a:ext cx="6794500" cy="2527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9019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12167</TotalTime>
  <Words>81</Words>
  <Application>Microsoft Office PowerPoint</Application>
  <PresentationFormat>On-screen Show (4:3)</PresentationFormat>
  <Paragraphs>26</Paragraphs>
  <Slides>5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Natalie</cp:lastModifiedBy>
  <cp:revision>619</cp:revision>
  <cp:lastPrinted>2012-10-10T21:36:56Z</cp:lastPrinted>
  <dcterms:created xsi:type="dcterms:W3CDTF">2012-01-10T18:32:24Z</dcterms:created>
  <dcterms:modified xsi:type="dcterms:W3CDTF">2012-10-10T21:37:26Z</dcterms:modified>
</cp:coreProperties>
</file>