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416" r:id="rId4"/>
    <p:sldId id="417" r:id="rId5"/>
    <p:sldId id="418" r:id="rId6"/>
    <p:sldId id="419" r:id="rId7"/>
    <p:sldId id="427" r:id="rId8"/>
    <p:sldId id="420" r:id="rId9"/>
    <p:sldId id="423" r:id="rId10"/>
    <p:sldId id="424" r:id="rId11"/>
    <p:sldId id="425" r:id="rId12"/>
    <p:sldId id="426" r:id="rId13"/>
    <p:sldId id="428" r:id="rId14"/>
    <p:sldId id="429" r:id="rId15"/>
    <p:sldId id="430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442516"/>
              </p:ext>
            </p:extLst>
          </p:nvPr>
        </p:nvGraphicFramePr>
        <p:xfrm>
          <a:off x="1404938" y="1214437"/>
          <a:ext cx="4960937" cy="373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5" name="数式" r:id="rId3" imgW="2565360" imgH="1942920" progId="Equation.3">
                  <p:embed/>
                </p:oleObj>
              </mc:Choice>
              <mc:Fallback>
                <p:oleObj name="数式" r:id="rId3" imgW="2565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1214437"/>
                        <a:ext cx="4960937" cy="373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296891"/>
              </p:ext>
            </p:extLst>
          </p:nvPr>
        </p:nvGraphicFramePr>
        <p:xfrm>
          <a:off x="889000" y="1019175"/>
          <a:ext cx="7419975" cy="47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5" name="数式" r:id="rId3" imgW="3835080" imgH="2476440" progId="Equation.3">
                  <p:embed/>
                </p:oleObj>
              </mc:Choice>
              <mc:Fallback>
                <p:oleObj name="数式" r:id="rId3" imgW="3835080" imgH="2476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019175"/>
                        <a:ext cx="7419975" cy="477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913168"/>
              </p:ext>
            </p:extLst>
          </p:nvPr>
        </p:nvGraphicFramePr>
        <p:xfrm>
          <a:off x="882651" y="467190"/>
          <a:ext cx="6051550" cy="608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8" name="数式" r:id="rId3" imgW="2730240" imgH="2768400" progId="Equation.3">
                  <p:embed/>
                </p:oleObj>
              </mc:Choice>
              <mc:Fallback>
                <p:oleObj name="数式" r:id="rId3" imgW="2730240" imgH="276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1" y="467190"/>
                        <a:ext cx="6051550" cy="6086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1"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Recall: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5"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050167"/>
              </p:ext>
            </p:extLst>
          </p:nvPr>
        </p:nvGraphicFramePr>
        <p:xfrm>
          <a:off x="1371600" y="1524000"/>
          <a:ext cx="552926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1" name="数式" r:id="rId3" imgW="2857320" imgH="977760" progId="Equation.3">
                  <p:embed/>
                </p:oleObj>
              </mc:Choice>
              <mc:Fallback>
                <p:oleObj name="数式" r:id="rId3" imgW="285732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5529263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0" t="29340" r="24865" b="9050"/>
          <a:stretch/>
        </p:blipFill>
        <p:spPr bwMode="auto">
          <a:xfrm>
            <a:off x="762000" y="1002624"/>
            <a:ext cx="8209867" cy="478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39615" y="5410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0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1"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825761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4" name="数式" r:id="rId3" imgW="3809880" imgH="2095200" progId="Equation.3">
                  <p:embed/>
                </p:oleObj>
              </mc:Choice>
              <mc:Fallback>
                <p:oleObj name="数式" r:id="rId3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111212"/>
              </p:ext>
            </p:extLst>
          </p:nvPr>
        </p:nvGraphicFramePr>
        <p:xfrm>
          <a:off x="514350" y="2438400"/>
          <a:ext cx="7715250" cy="341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28" name="数式" r:id="rId3" imgW="3987720" imgH="1777680" progId="Equation.3">
                  <p:embed/>
                </p:oleObj>
              </mc:Choice>
              <mc:Fallback>
                <p:oleObj name="数式" r:id="rId3" imgW="3987720" imgH="1777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438400"/>
                        <a:ext cx="7715250" cy="341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29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30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Hamilton’s principle continued: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490288"/>
              </p:ext>
            </p:extLst>
          </p:nvPr>
        </p:nvGraphicFramePr>
        <p:xfrm>
          <a:off x="990600" y="720298"/>
          <a:ext cx="501332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4" name="数式" r:id="rId3" imgW="2590560" imgH="736560" progId="Equation.3">
                  <p:embed/>
                </p:oleObj>
              </mc:Choice>
              <mc:Fallback>
                <p:oleObj name="数式" r:id="rId3" imgW="25905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20298"/>
                        <a:ext cx="501332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5"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6"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4423"/>
              </p:ext>
            </p:extLst>
          </p:nvPr>
        </p:nvGraphicFramePr>
        <p:xfrm>
          <a:off x="1946275" y="1000125"/>
          <a:ext cx="49879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3" name="数式" r:id="rId3" imgW="2577960" imgH="2019240" progId="Equation.3">
                  <p:embed/>
                </p:oleObj>
              </mc:Choice>
              <mc:Fallback>
                <p:oleObj name="数式" r:id="rId3" imgW="2577960" imgH="20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000125"/>
                        <a:ext cx="4987925" cy="38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Recipe for constructing the Hamiltonian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259885"/>
              </p:ext>
            </p:extLst>
          </p:nvPr>
        </p:nvGraphicFramePr>
        <p:xfrm>
          <a:off x="841375" y="1295400"/>
          <a:ext cx="693102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4" name="数式" r:id="rId3" imgW="3581280" imgH="1244520" progId="Equation.3">
                  <p:embed/>
                </p:oleObj>
              </mc:Choice>
              <mc:Fallback>
                <p:oleObj name="数式" r:id="rId3" imgW="3581280" imgH="1244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295400"/>
                        <a:ext cx="6931025" cy="239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5031"/>
              </p:ext>
            </p:extLst>
          </p:nvPr>
        </p:nvGraphicFramePr>
        <p:xfrm>
          <a:off x="838200" y="1273175"/>
          <a:ext cx="5746750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7" name="数式" r:id="rId3" imgW="2971800" imgH="1676160" progId="Equation.3">
                  <p:embed/>
                </p:oleObj>
              </mc:Choice>
              <mc:Fallback>
                <p:oleObj name="数式" r:id="rId3" imgW="297180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73175"/>
                        <a:ext cx="5746750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9006</TotalTime>
  <Words>227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469</cp:revision>
  <cp:lastPrinted>2012-09-19T18:43:32Z</cp:lastPrinted>
  <dcterms:created xsi:type="dcterms:W3CDTF">2012-01-10T18:32:24Z</dcterms:created>
  <dcterms:modified xsi:type="dcterms:W3CDTF">2012-09-24T15:48:43Z</dcterms:modified>
</cp:coreProperties>
</file>