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331" r:id="rId3"/>
    <p:sldId id="312" r:id="rId4"/>
    <p:sldId id="336" r:id="rId5"/>
    <p:sldId id="337" r:id="rId6"/>
    <p:sldId id="332" r:id="rId7"/>
    <p:sldId id="333" r:id="rId8"/>
    <p:sldId id="334" r:id="rId9"/>
    <p:sldId id="335" r:id="rId10"/>
    <p:sldId id="338" r:id="rId11"/>
    <p:sldId id="339" r:id="rId12"/>
    <p:sldId id="340" r:id="rId13"/>
    <p:sldId id="341" r:id="rId14"/>
    <p:sldId id="342" r:id="rId15"/>
    <p:sldId id="343" r:id="rId16"/>
    <p:sldId id="344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3" d="100"/>
          <a:sy n="8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2phy711/lecturenote/maple_example.m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Maple software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Chapter 1 – scattering theory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453"/>
            <a:chOff x="4648200" y="3048000"/>
            <a:chExt cx="4267200" cy="1339453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7051185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数式" r:id="rId6" imgW="1981080" imgH="634680" progId="Equation.3">
                    <p:embed/>
                  </p:oleObj>
                </mc:Choice>
                <mc:Fallback>
                  <p:oleObj name="数式" r:id="rId6" imgW="1981080" imgH="634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870347"/>
            <a:ext cx="4267200" cy="1339453"/>
            <a:chOff x="4648200" y="3048000"/>
            <a:chExt cx="4267200" cy="1339453"/>
          </a:xfrm>
        </p:grpSpPr>
        <p:sp>
          <p:nvSpPr>
            <p:cNvPr id="6" name="Rectangle 5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969647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数式" r:id="rId3" imgW="1981080" imgH="634680" progId="Equation.3">
                    <p:embed/>
                  </p:oleObj>
                </mc:Choice>
                <mc:Fallback>
                  <p:oleObj name="数式" r:id="rId3" imgW="19810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3810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90810"/>
              </p:ext>
            </p:extLst>
          </p:nvPr>
        </p:nvGraphicFramePr>
        <p:xfrm>
          <a:off x="571500" y="2438400"/>
          <a:ext cx="4016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数式" r:id="rId5" imgW="1460160" imgH="203040" progId="Equation.3">
                  <p:embed/>
                </p:oleObj>
              </mc:Choice>
              <mc:Fallback>
                <p:oleObj name="数式" r:id="rId5" imgW="1460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2438400"/>
                        <a:ext cx="40163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57953" r="42241" b="3815"/>
          <a:stretch/>
        </p:blipFill>
        <p:spPr bwMode="auto">
          <a:xfrm>
            <a:off x="668656" y="2971800"/>
            <a:ext cx="3166110" cy="3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6214"/>
              </p:ext>
            </p:extLst>
          </p:nvPr>
        </p:nvGraphicFramePr>
        <p:xfrm>
          <a:off x="4114800" y="3461948"/>
          <a:ext cx="4764087" cy="215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数式" r:id="rId8" imgW="1968480" imgH="888840" progId="Equation.3">
                  <p:embed/>
                </p:oleObj>
              </mc:Choice>
              <mc:Fallback>
                <p:oleObj name="数式" r:id="rId8" imgW="196848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61948"/>
                        <a:ext cx="4764087" cy="2151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7581" r="25214" b="13442"/>
          <a:stretch/>
        </p:blipFill>
        <p:spPr bwMode="auto">
          <a:xfrm>
            <a:off x="457200" y="3429000"/>
            <a:ext cx="6820276" cy="20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43155"/>
              </p:ext>
            </p:extLst>
          </p:nvPr>
        </p:nvGraphicFramePr>
        <p:xfrm>
          <a:off x="763588" y="533400"/>
          <a:ext cx="7548562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数式" r:id="rId4" imgW="3187440" imgH="1168200" progId="Equation.3">
                  <p:embed/>
                </p:oleObj>
              </mc:Choice>
              <mc:Fallback>
                <p:oleObj name="数式" r:id="rId4" imgW="318744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33400"/>
                        <a:ext cx="7548562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7581" r="49891" b="13442"/>
          <a:stretch/>
        </p:blipFill>
        <p:spPr bwMode="auto">
          <a:xfrm>
            <a:off x="5486400" y="152400"/>
            <a:ext cx="3303270" cy="20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66222"/>
              </p:ext>
            </p:extLst>
          </p:nvPr>
        </p:nvGraphicFramePr>
        <p:xfrm>
          <a:off x="152400" y="76200"/>
          <a:ext cx="57150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数式" r:id="rId4" imgW="2412720" imgH="1549080" progId="Equation.3">
                  <p:embed/>
                </p:oleObj>
              </mc:Choice>
              <mc:Fallback>
                <p:oleObj name="数式" r:id="rId4" imgW="24127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5715000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58995"/>
              </p:ext>
            </p:extLst>
          </p:nvPr>
        </p:nvGraphicFramePr>
        <p:xfrm>
          <a:off x="989012" y="3865563"/>
          <a:ext cx="541178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数式" r:id="rId6" imgW="2286000" imgH="965160" progId="Equation.3">
                  <p:embed/>
                </p:oleObj>
              </mc:Choice>
              <mc:Fallback>
                <p:oleObj name="数式" r:id="rId6" imgW="228600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3865563"/>
                        <a:ext cx="541178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27650" name="Picture 2" descr="&lt;p class=&quot;pzoomtext&quot;&gt;See larger image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9164" r="28618" b="4957"/>
          <a:stretch/>
        </p:blipFill>
        <p:spPr bwMode="auto">
          <a:xfrm>
            <a:off x="4343400" y="535632"/>
            <a:ext cx="4354831" cy="53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23442" r="18980" b="3070"/>
          <a:stretch/>
        </p:blipFill>
        <p:spPr bwMode="auto">
          <a:xfrm>
            <a:off x="76200" y="304800"/>
            <a:ext cx="893064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24330" r="28518" b="11913"/>
          <a:stretch/>
        </p:blipFill>
        <p:spPr bwMode="auto">
          <a:xfrm>
            <a:off x="685800" y="914400"/>
            <a:ext cx="7690339" cy="52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2895600"/>
            <a:ext cx="1828800" cy="1600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t="23972" r="29106" b="11302"/>
          <a:stretch/>
        </p:blipFill>
        <p:spPr bwMode="auto">
          <a:xfrm>
            <a:off x="1219200" y="838200"/>
            <a:ext cx="6224954" cy="53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24372" r="8393" b="5721"/>
          <a:stretch/>
        </p:blipFill>
        <p:spPr bwMode="auto">
          <a:xfrm>
            <a:off x="97560" y="789811"/>
            <a:ext cx="8970240" cy="515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Introduction to algebraic manipulation software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5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3440"/>
            <a:ext cx="8862060" cy="554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86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hlinkClick r:id="rId3"/>
              </a:rPr>
              <a:t>http://www.wfu.edu/~natalie/f12phy711/lecturenote/maple_example.mw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8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211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186</cp:revision>
  <cp:lastPrinted>2012-01-14T20:35:51Z</cp:lastPrinted>
  <dcterms:created xsi:type="dcterms:W3CDTF">2012-01-10T18:32:24Z</dcterms:created>
  <dcterms:modified xsi:type="dcterms:W3CDTF">2012-08-29T15:57:39Z</dcterms:modified>
</cp:coreProperties>
</file>