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70"/>
  </p:normalViewPr>
  <p:slideViewPr>
    <p:cSldViewPr snapToGrid="0" snapToObjects="1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HypNosis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Bagby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1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9334501" cy="1293028"/>
          </a:xfrm>
        </p:spPr>
        <p:txBody>
          <a:bodyPr/>
          <a:lstStyle/>
          <a:p>
            <a:r>
              <a:rPr lang="en-US" dirty="0" smtClean="0"/>
              <a:t>How is hypnosis pseudoscience?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who perform hypnosis often find people who will replicate their desired results (makes it easier when their subjects also want to believe)</a:t>
            </a:r>
          </a:p>
          <a:p>
            <a:pPr lvl="1"/>
            <a:r>
              <a:rPr lang="en-US" dirty="0" smtClean="0"/>
              <a:t>It is easy to dismiss contradicting evidence that a subject may give during hypnosis </a:t>
            </a:r>
          </a:p>
          <a:p>
            <a:r>
              <a:rPr lang="en-US" dirty="0" smtClean="0"/>
              <a:t>Hypnosis is a pseudoscience because it looks for results rather than the reasoning behind how those results were obtained</a:t>
            </a:r>
            <a:endParaRPr lang="en-US" dirty="0"/>
          </a:p>
          <a:p>
            <a:r>
              <a:rPr lang="en-US" dirty="0" smtClean="0"/>
              <a:t>If there is no actual scientific understanding of how it affects the issue then it becomes a pseudoscience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6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Pseudoscience is the practice that is presented as scientific but does not adhere to the scientific method because of a lack of a reliable testing method </a:t>
            </a:r>
          </a:p>
          <a:p>
            <a:r>
              <a:rPr lang="en-US" dirty="0" smtClean="0"/>
              <a:t>A state of consciousness where a person loses voluntary action and becomes highly susceptible to suggestion</a:t>
            </a:r>
          </a:p>
          <a:p>
            <a:pPr lvl="1"/>
            <a:r>
              <a:rPr lang="en-US" dirty="0" smtClean="0"/>
              <a:t>Therefore, hypnosis is highly effective for those who have a creative mind and can construct a vivid reality around themselves from this direction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8149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24</TotalTime>
  <Words>154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HypNosis</vt:lpstr>
      <vt:lpstr>How is hypnosis pseudoscience?</vt:lpstr>
      <vt:lpstr>What is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Hypnosis</dc:title>
  <dc:creator>Bagby, Matthew W.</dc:creator>
  <cp:lastModifiedBy>Carlson, Eric</cp:lastModifiedBy>
  <cp:revision>4</cp:revision>
  <dcterms:created xsi:type="dcterms:W3CDTF">2018-02-15T15:20:05Z</dcterms:created>
  <dcterms:modified xsi:type="dcterms:W3CDTF">2018-02-19T20:25:28Z</dcterms:modified>
</cp:coreProperties>
</file>